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1" r:id="rId4"/>
    <p:sldMasterId id="2147483713" r:id="rId5"/>
    <p:sldMasterId id="2147483728" r:id="rId6"/>
    <p:sldMasterId id="2147483746" r:id="rId7"/>
    <p:sldMasterId id="2147483758" r:id="rId8"/>
  </p:sldMasterIdLst>
  <p:notesMasterIdLst>
    <p:notesMasterId r:id="rId39"/>
  </p:notesMasterIdLst>
  <p:sldIdLst>
    <p:sldId id="256" r:id="rId9"/>
    <p:sldId id="257" r:id="rId10"/>
    <p:sldId id="258" r:id="rId11"/>
    <p:sldId id="259" r:id="rId12"/>
    <p:sldId id="260" r:id="rId13"/>
    <p:sldId id="262" r:id="rId14"/>
    <p:sldId id="266" r:id="rId15"/>
    <p:sldId id="267" r:id="rId16"/>
    <p:sldId id="264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99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Huỳnh Hải Đăng" userId="bf9eb193-022c-42f5-9b9e-886d2a4a40f3" providerId="ADAL" clId="{92A5D363-635E-46FE-ACB2-311A310CFD55}"/>
    <pc:docChg chg="custSel modSld sldOrd">
      <pc:chgData name="Nguyễn Huỳnh Hải Đăng" userId="bf9eb193-022c-42f5-9b9e-886d2a4a40f3" providerId="ADAL" clId="{92A5D363-635E-46FE-ACB2-311A310CFD55}" dt="2021-12-17T13:22:27.991" v="5" actId="14100"/>
      <pc:docMkLst>
        <pc:docMk/>
      </pc:docMkLst>
      <pc:sldChg chg="ord">
        <pc:chgData name="Nguyễn Huỳnh Hải Đăng" userId="bf9eb193-022c-42f5-9b9e-886d2a4a40f3" providerId="ADAL" clId="{92A5D363-635E-46FE-ACB2-311A310CFD55}" dt="2021-12-17T13:21:03.598" v="0" actId="20578"/>
        <pc:sldMkLst>
          <pc:docMk/>
          <pc:sldMk cId="2201164716" sldId="256"/>
        </pc:sldMkLst>
      </pc:sldChg>
      <pc:sldChg chg="modSp mod">
        <pc:chgData name="Nguyễn Huỳnh Hải Đăng" userId="bf9eb193-022c-42f5-9b9e-886d2a4a40f3" providerId="ADAL" clId="{92A5D363-635E-46FE-ACB2-311A310CFD55}" dt="2021-12-17T13:22:04.828" v="2" actId="1076"/>
        <pc:sldMkLst>
          <pc:docMk/>
          <pc:sldMk cId="2483682046" sldId="268"/>
        </pc:sldMkLst>
        <pc:picChg chg="mod">
          <ac:chgData name="Nguyễn Huỳnh Hải Đăng" userId="bf9eb193-022c-42f5-9b9e-886d2a4a40f3" providerId="ADAL" clId="{92A5D363-635E-46FE-ACB2-311A310CFD55}" dt="2021-12-17T13:22:04.828" v="2" actId="1076"/>
          <ac:picMkLst>
            <pc:docMk/>
            <pc:sldMk cId="2483682046" sldId="268"/>
            <ac:picMk id="5" creationId="{38A68FF9-22D4-450D-B9E7-64B541D1F551}"/>
          </ac:picMkLst>
        </pc:picChg>
      </pc:sldChg>
      <pc:sldChg chg="modSp mod">
        <pc:chgData name="Nguyễn Huỳnh Hải Đăng" userId="bf9eb193-022c-42f5-9b9e-886d2a4a40f3" providerId="ADAL" clId="{92A5D363-635E-46FE-ACB2-311A310CFD55}" dt="2021-12-17T13:22:27.991" v="5" actId="14100"/>
        <pc:sldMkLst>
          <pc:docMk/>
          <pc:sldMk cId="3314899104" sldId="273"/>
        </pc:sldMkLst>
        <pc:spChg chg="mod">
          <ac:chgData name="Nguyễn Huỳnh Hải Đăng" userId="bf9eb193-022c-42f5-9b9e-886d2a4a40f3" providerId="ADAL" clId="{92A5D363-635E-46FE-ACB2-311A310CFD55}" dt="2021-12-17T13:22:27.991" v="5" actId="14100"/>
          <ac:spMkLst>
            <pc:docMk/>
            <pc:sldMk cId="3314899104" sldId="273"/>
            <ac:spMk id="3" creationId="{258FAF26-C97D-4F35-B1F9-7B6E4F1CF0F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487B6-BB1E-49F2-BB74-DA66A29AA3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E859CD-3193-4CE8-81C6-5E3EA4CA9FF8}">
      <dgm:prSet/>
      <dgm:spPr/>
      <dgm:t>
        <a:bodyPr/>
        <a:lstStyle/>
        <a:p>
          <a:r>
            <a:rPr lang="en-US" dirty="0"/>
            <a:t>Bùi Quốc Thịnh - 20520934</a:t>
          </a:r>
        </a:p>
      </dgm:t>
    </dgm:pt>
    <dgm:pt modelId="{584B97B3-0A38-41E5-9F67-9879AF4B3D59}" type="parTrans" cxnId="{0F0837D1-C50D-40BB-8BE1-9AAB61F39EC9}">
      <dgm:prSet/>
      <dgm:spPr/>
      <dgm:t>
        <a:bodyPr/>
        <a:lstStyle/>
        <a:p>
          <a:endParaRPr lang="en-US"/>
        </a:p>
      </dgm:t>
    </dgm:pt>
    <dgm:pt modelId="{85A24756-8E3A-4478-8D95-0EEC20D5BAEF}" type="sibTrans" cxnId="{0F0837D1-C50D-40BB-8BE1-9AAB61F39EC9}">
      <dgm:prSet/>
      <dgm:spPr/>
      <dgm:t>
        <a:bodyPr/>
        <a:lstStyle/>
        <a:p>
          <a:endParaRPr lang="en-US"/>
        </a:p>
      </dgm:t>
    </dgm:pt>
    <dgm:pt modelId="{74796B02-77F5-4DA6-8118-C5D9AA0E6A6B}">
      <dgm:prSet/>
      <dgm:spPr/>
      <dgm:t>
        <a:bodyPr/>
        <a:lstStyle/>
        <a:p>
          <a:r>
            <a:rPr lang="en-US" dirty="0" err="1"/>
            <a:t>Nguyễn</a:t>
          </a:r>
          <a:r>
            <a:rPr lang="en-US" dirty="0"/>
            <a:t> </a:t>
          </a:r>
          <a:r>
            <a:rPr lang="en-US" dirty="0" err="1"/>
            <a:t>Huỳnh</a:t>
          </a:r>
          <a:r>
            <a:rPr lang="en-US" dirty="0"/>
            <a:t> </a:t>
          </a:r>
          <a:r>
            <a:rPr lang="en-US" dirty="0" err="1"/>
            <a:t>Hải</a:t>
          </a:r>
          <a:r>
            <a:rPr lang="en-US" dirty="0"/>
            <a:t> </a:t>
          </a:r>
          <a:r>
            <a:rPr lang="en-US" dirty="0" err="1"/>
            <a:t>Đăng</a:t>
          </a:r>
          <a:r>
            <a:rPr lang="en-US" dirty="0"/>
            <a:t> - 20521159</a:t>
          </a:r>
        </a:p>
      </dgm:t>
    </dgm:pt>
    <dgm:pt modelId="{EA2E234E-B662-430C-AA16-D486B6B8AB73}" type="parTrans" cxnId="{F831AE74-06DF-4DEF-86B1-841EF67FA78A}">
      <dgm:prSet/>
      <dgm:spPr/>
      <dgm:t>
        <a:bodyPr/>
        <a:lstStyle/>
        <a:p>
          <a:endParaRPr lang="en-US"/>
        </a:p>
      </dgm:t>
    </dgm:pt>
    <dgm:pt modelId="{EE700BCE-70D7-49BB-ABEC-C1CEBA9BA1F2}" type="sibTrans" cxnId="{F831AE74-06DF-4DEF-86B1-841EF67FA78A}">
      <dgm:prSet/>
      <dgm:spPr/>
      <dgm:t>
        <a:bodyPr/>
        <a:lstStyle/>
        <a:p>
          <a:endParaRPr lang="en-US"/>
        </a:p>
      </dgm:t>
    </dgm:pt>
    <dgm:pt modelId="{E30AD84A-7CB6-4B59-B4D0-42DCA3BCDF57}">
      <dgm:prSet/>
      <dgm:spPr/>
      <dgm:t>
        <a:bodyPr/>
        <a:lstStyle/>
        <a:p>
          <a:r>
            <a:rPr lang="en-US"/>
            <a:t>Vũ Quốc Thái Bình - 20521119</a:t>
          </a:r>
        </a:p>
      </dgm:t>
    </dgm:pt>
    <dgm:pt modelId="{D44F300A-1C68-4FB4-A0A6-1FF72DE92BFD}" type="parTrans" cxnId="{FABF7C36-AF1B-4CF4-A8B7-EBBD1AFAA716}">
      <dgm:prSet/>
      <dgm:spPr/>
      <dgm:t>
        <a:bodyPr/>
        <a:lstStyle/>
        <a:p>
          <a:endParaRPr lang="en-US"/>
        </a:p>
      </dgm:t>
    </dgm:pt>
    <dgm:pt modelId="{EC345769-DF28-499C-8CA9-5355F800BD34}" type="sibTrans" cxnId="{FABF7C36-AF1B-4CF4-A8B7-EBBD1AFAA716}">
      <dgm:prSet/>
      <dgm:spPr/>
      <dgm:t>
        <a:bodyPr/>
        <a:lstStyle/>
        <a:p>
          <a:endParaRPr lang="en-US"/>
        </a:p>
      </dgm:t>
    </dgm:pt>
    <dgm:pt modelId="{8AC5320A-AAD6-4565-8114-18B0B67076AC}">
      <dgm:prSet/>
      <dgm:spPr/>
      <dgm:t>
        <a:bodyPr/>
        <a:lstStyle/>
        <a:p>
          <a:r>
            <a:rPr lang="en-US"/>
            <a:t>Lê Nguyễn Tiến Đạt - 20521167</a:t>
          </a:r>
        </a:p>
      </dgm:t>
    </dgm:pt>
    <dgm:pt modelId="{6145E1DB-63A5-40A9-A9B3-2BA078CD3898}" type="parTrans" cxnId="{69AF0416-BA76-4841-8398-0BC3586034F7}">
      <dgm:prSet/>
      <dgm:spPr/>
      <dgm:t>
        <a:bodyPr/>
        <a:lstStyle/>
        <a:p>
          <a:endParaRPr lang="en-US"/>
        </a:p>
      </dgm:t>
    </dgm:pt>
    <dgm:pt modelId="{A1B89BF6-8188-4012-A4E4-971CAFB14A73}" type="sibTrans" cxnId="{69AF0416-BA76-4841-8398-0BC3586034F7}">
      <dgm:prSet/>
      <dgm:spPr/>
      <dgm:t>
        <a:bodyPr/>
        <a:lstStyle/>
        <a:p>
          <a:endParaRPr lang="en-US"/>
        </a:p>
      </dgm:t>
    </dgm:pt>
    <dgm:pt modelId="{598D1EFE-C8CD-4844-981F-038E25B6C9D9}" type="pres">
      <dgm:prSet presAssocID="{1C5487B6-BB1E-49F2-BB74-DA66A29AA3F6}" presName="outerComposite" presStyleCnt="0">
        <dgm:presLayoutVars>
          <dgm:chMax val="5"/>
          <dgm:dir/>
          <dgm:resizeHandles val="exact"/>
        </dgm:presLayoutVars>
      </dgm:prSet>
      <dgm:spPr/>
    </dgm:pt>
    <dgm:pt modelId="{69D7CF1F-E961-4AEF-B4A2-2DB7D11718D6}" type="pres">
      <dgm:prSet presAssocID="{1C5487B6-BB1E-49F2-BB74-DA66A29AA3F6}" presName="dummyMaxCanvas" presStyleCnt="0">
        <dgm:presLayoutVars/>
      </dgm:prSet>
      <dgm:spPr/>
    </dgm:pt>
    <dgm:pt modelId="{349BA0D7-8349-40BD-A248-E3D6A8EF8625}" type="pres">
      <dgm:prSet presAssocID="{1C5487B6-BB1E-49F2-BB74-DA66A29AA3F6}" presName="FourNodes_1" presStyleLbl="node1" presStyleIdx="0" presStyleCnt="4">
        <dgm:presLayoutVars>
          <dgm:bulletEnabled val="1"/>
        </dgm:presLayoutVars>
      </dgm:prSet>
      <dgm:spPr/>
    </dgm:pt>
    <dgm:pt modelId="{B2FA4227-8C3F-4EAE-A729-2E05B8E26034}" type="pres">
      <dgm:prSet presAssocID="{1C5487B6-BB1E-49F2-BB74-DA66A29AA3F6}" presName="FourNodes_2" presStyleLbl="node1" presStyleIdx="1" presStyleCnt="4">
        <dgm:presLayoutVars>
          <dgm:bulletEnabled val="1"/>
        </dgm:presLayoutVars>
      </dgm:prSet>
      <dgm:spPr/>
    </dgm:pt>
    <dgm:pt modelId="{1E4595AD-1264-4421-A2B6-48736CD1710D}" type="pres">
      <dgm:prSet presAssocID="{1C5487B6-BB1E-49F2-BB74-DA66A29AA3F6}" presName="FourNodes_3" presStyleLbl="node1" presStyleIdx="2" presStyleCnt="4">
        <dgm:presLayoutVars>
          <dgm:bulletEnabled val="1"/>
        </dgm:presLayoutVars>
      </dgm:prSet>
      <dgm:spPr/>
    </dgm:pt>
    <dgm:pt modelId="{5D7FC64F-6F0F-45E7-A7D4-CC9D8E12A09B}" type="pres">
      <dgm:prSet presAssocID="{1C5487B6-BB1E-49F2-BB74-DA66A29AA3F6}" presName="FourNodes_4" presStyleLbl="node1" presStyleIdx="3" presStyleCnt="4">
        <dgm:presLayoutVars>
          <dgm:bulletEnabled val="1"/>
        </dgm:presLayoutVars>
      </dgm:prSet>
      <dgm:spPr/>
    </dgm:pt>
    <dgm:pt modelId="{230C0C04-6A7A-4E82-BF99-A074B2A575D0}" type="pres">
      <dgm:prSet presAssocID="{1C5487B6-BB1E-49F2-BB74-DA66A29AA3F6}" presName="FourConn_1-2" presStyleLbl="fgAccFollowNode1" presStyleIdx="0" presStyleCnt="3">
        <dgm:presLayoutVars>
          <dgm:bulletEnabled val="1"/>
        </dgm:presLayoutVars>
      </dgm:prSet>
      <dgm:spPr/>
    </dgm:pt>
    <dgm:pt modelId="{CDD19144-64E1-4C79-9761-E2229A6EB6D9}" type="pres">
      <dgm:prSet presAssocID="{1C5487B6-BB1E-49F2-BB74-DA66A29AA3F6}" presName="FourConn_2-3" presStyleLbl="fgAccFollowNode1" presStyleIdx="1" presStyleCnt="3">
        <dgm:presLayoutVars>
          <dgm:bulletEnabled val="1"/>
        </dgm:presLayoutVars>
      </dgm:prSet>
      <dgm:spPr/>
    </dgm:pt>
    <dgm:pt modelId="{DCD713A6-855E-4A4F-8AC5-FF02FD3C791D}" type="pres">
      <dgm:prSet presAssocID="{1C5487B6-BB1E-49F2-BB74-DA66A29AA3F6}" presName="FourConn_3-4" presStyleLbl="fgAccFollowNode1" presStyleIdx="2" presStyleCnt="3">
        <dgm:presLayoutVars>
          <dgm:bulletEnabled val="1"/>
        </dgm:presLayoutVars>
      </dgm:prSet>
      <dgm:spPr/>
    </dgm:pt>
    <dgm:pt modelId="{599D997C-7EBB-4EE2-A384-F0F380A9CA94}" type="pres">
      <dgm:prSet presAssocID="{1C5487B6-BB1E-49F2-BB74-DA66A29AA3F6}" presName="FourNodes_1_text" presStyleLbl="node1" presStyleIdx="3" presStyleCnt="4">
        <dgm:presLayoutVars>
          <dgm:bulletEnabled val="1"/>
        </dgm:presLayoutVars>
      </dgm:prSet>
      <dgm:spPr/>
    </dgm:pt>
    <dgm:pt modelId="{3C14A1B7-7782-474D-8F73-32DAF5706303}" type="pres">
      <dgm:prSet presAssocID="{1C5487B6-BB1E-49F2-BB74-DA66A29AA3F6}" presName="FourNodes_2_text" presStyleLbl="node1" presStyleIdx="3" presStyleCnt="4">
        <dgm:presLayoutVars>
          <dgm:bulletEnabled val="1"/>
        </dgm:presLayoutVars>
      </dgm:prSet>
      <dgm:spPr/>
    </dgm:pt>
    <dgm:pt modelId="{FAFD018C-1140-4D4A-B01F-06CFE25CD6DF}" type="pres">
      <dgm:prSet presAssocID="{1C5487B6-BB1E-49F2-BB74-DA66A29AA3F6}" presName="FourNodes_3_text" presStyleLbl="node1" presStyleIdx="3" presStyleCnt="4">
        <dgm:presLayoutVars>
          <dgm:bulletEnabled val="1"/>
        </dgm:presLayoutVars>
      </dgm:prSet>
      <dgm:spPr/>
    </dgm:pt>
    <dgm:pt modelId="{00BCEBE3-A43A-4DED-9D2E-8E7CE3440DBE}" type="pres">
      <dgm:prSet presAssocID="{1C5487B6-BB1E-49F2-BB74-DA66A29AA3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6D18202-B61A-4406-AA49-C14AEA1883E7}" type="presOf" srcId="{EC345769-DF28-499C-8CA9-5355F800BD34}" destId="{DCD713A6-855E-4A4F-8AC5-FF02FD3C791D}" srcOrd="0" destOrd="0" presId="urn:microsoft.com/office/officeart/2005/8/layout/vProcess5"/>
    <dgm:cxn modelId="{0331DB0A-4C19-4ABE-B0E3-1B4B3A548899}" type="presOf" srcId="{8AC5320A-AAD6-4565-8114-18B0B67076AC}" destId="{5D7FC64F-6F0F-45E7-A7D4-CC9D8E12A09B}" srcOrd="0" destOrd="0" presId="urn:microsoft.com/office/officeart/2005/8/layout/vProcess5"/>
    <dgm:cxn modelId="{69AF0416-BA76-4841-8398-0BC3586034F7}" srcId="{1C5487B6-BB1E-49F2-BB74-DA66A29AA3F6}" destId="{8AC5320A-AAD6-4565-8114-18B0B67076AC}" srcOrd="3" destOrd="0" parTransId="{6145E1DB-63A5-40A9-A9B3-2BA078CD3898}" sibTransId="{A1B89BF6-8188-4012-A4E4-971CAFB14A73}"/>
    <dgm:cxn modelId="{3EA7F819-84D7-4378-A226-FEDFEE65CD52}" type="presOf" srcId="{E30AD84A-7CB6-4B59-B4D0-42DCA3BCDF57}" destId="{FAFD018C-1140-4D4A-B01F-06CFE25CD6DF}" srcOrd="1" destOrd="0" presId="urn:microsoft.com/office/officeart/2005/8/layout/vProcess5"/>
    <dgm:cxn modelId="{D5670F33-105C-41FD-8A4C-9BBBB28B5526}" type="presOf" srcId="{E30AD84A-7CB6-4B59-B4D0-42DCA3BCDF57}" destId="{1E4595AD-1264-4421-A2B6-48736CD1710D}" srcOrd="0" destOrd="0" presId="urn:microsoft.com/office/officeart/2005/8/layout/vProcess5"/>
    <dgm:cxn modelId="{FABF7C36-AF1B-4CF4-A8B7-EBBD1AFAA716}" srcId="{1C5487B6-BB1E-49F2-BB74-DA66A29AA3F6}" destId="{E30AD84A-7CB6-4B59-B4D0-42DCA3BCDF57}" srcOrd="2" destOrd="0" parTransId="{D44F300A-1C68-4FB4-A0A6-1FF72DE92BFD}" sibTransId="{EC345769-DF28-499C-8CA9-5355F800BD34}"/>
    <dgm:cxn modelId="{27C40245-2CFF-43D2-A4B5-FAF6B740EFE9}" type="presOf" srcId="{74796B02-77F5-4DA6-8118-C5D9AA0E6A6B}" destId="{B2FA4227-8C3F-4EAE-A729-2E05B8E26034}" srcOrd="0" destOrd="0" presId="urn:microsoft.com/office/officeart/2005/8/layout/vProcess5"/>
    <dgm:cxn modelId="{0794BA6F-2804-40BE-947D-D4DC3C986F96}" type="presOf" srcId="{FEE859CD-3193-4CE8-81C6-5E3EA4CA9FF8}" destId="{599D997C-7EBB-4EE2-A384-F0F380A9CA94}" srcOrd="1" destOrd="0" presId="urn:microsoft.com/office/officeart/2005/8/layout/vProcess5"/>
    <dgm:cxn modelId="{F831AE74-06DF-4DEF-86B1-841EF67FA78A}" srcId="{1C5487B6-BB1E-49F2-BB74-DA66A29AA3F6}" destId="{74796B02-77F5-4DA6-8118-C5D9AA0E6A6B}" srcOrd="1" destOrd="0" parTransId="{EA2E234E-B662-430C-AA16-D486B6B8AB73}" sibTransId="{EE700BCE-70D7-49BB-ABEC-C1CEBA9BA1F2}"/>
    <dgm:cxn modelId="{FEA1437C-C280-4B68-A1B6-22A4FFD3B00D}" type="presOf" srcId="{FEE859CD-3193-4CE8-81C6-5E3EA4CA9FF8}" destId="{349BA0D7-8349-40BD-A248-E3D6A8EF8625}" srcOrd="0" destOrd="0" presId="urn:microsoft.com/office/officeart/2005/8/layout/vProcess5"/>
    <dgm:cxn modelId="{79A6A9AA-54D1-448B-A21D-E68B70953BB1}" type="presOf" srcId="{74796B02-77F5-4DA6-8118-C5D9AA0E6A6B}" destId="{3C14A1B7-7782-474D-8F73-32DAF5706303}" srcOrd="1" destOrd="0" presId="urn:microsoft.com/office/officeart/2005/8/layout/vProcess5"/>
    <dgm:cxn modelId="{0F0837D1-C50D-40BB-8BE1-9AAB61F39EC9}" srcId="{1C5487B6-BB1E-49F2-BB74-DA66A29AA3F6}" destId="{FEE859CD-3193-4CE8-81C6-5E3EA4CA9FF8}" srcOrd="0" destOrd="0" parTransId="{584B97B3-0A38-41E5-9F67-9879AF4B3D59}" sibTransId="{85A24756-8E3A-4478-8D95-0EEC20D5BAEF}"/>
    <dgm:cxn modelId="{7D5C8AD5-B636-4FDA-A929-20B5EB2C48CB}" type="presOf" srcId="{8AC5320A-AAD6-4565-8114-18B0B67076AC}" destId="{00BCEBE3-A43A-4DED-9D2E-8E7CE3440DBE}" srcOrd="1" destOrd="0" presId="urn:microsoft.com/office/officeart/2005/8/layout/vProcess5"/>
    <dgm:cxn modelId="{FCCF2CDC-5BB3-4416-871F-340B70D1691B}" type="presOf" srcId="{EE700BCE-70D7-49BB-ABEC-C1CEBA9BA1F2}" destId="{CDD19144-64E1-4C79-9761-E2229A6EB6D9}" srcOrd="0" destOrd="0" presId="urn:microsoft.com/office/officeart/2005/8/layout/vProcess5"/>
    <dgm:cxn modelId="{03CF52DD-1044-4E87-9FB0-3AE11DB31809}" type="presOf" srcId="{1C5487B6-BB1E-49F2-BB74-DA66A29AA3F6}" destId="{598D1EFE-C8CD-4844-981F-038E25B6C9D9}" srcOrd="0" destOrd="0" presId="urn:microsoft.com/office/officeart/2005/8/layout/vProcess5"/>
    <dgm:cxn modelId="{016743F3-4781-4EE7-B1AC-700D83DCD7F7}" type="presOf" srcId="{85A24756-8E3A-4478-8D95-0EEC20D5BAEF}" destId="{230C0C04-6A7A-4E82-BF99-A074B2A575D0}" srcOrd="0" destOrd="0" presId="urn:microsoft.com/office/officeart/2005/8/layout/vProcess5"/>
    <dgm:cxn modelId="{DEA5A90E-70F9-4D87-8E08-6F4962641DA8}" type="presParOf" srcId="{598D1EFE-C8CD-4844-981F-038E25B6C9D9}" destId="{69D7CF1F-E961-4AEF-B4A2-2DB7D11718D6}" srcOrd="0" destOrd="0" presId="urn:microsoft.com/office/officeart/2005/8/layout/vProcess5"/>
    <dgm:cxn modelId="{6616B52C-C563-442C-8FE6-DA98C3FD8C89}" type="presParOf" srcId="{598D1EFE-C8CD-4844-981F-038E25B6C9D9}" destId="{349BA0D7-8349-40BD-A248-E3D6A8EF8625}" srcOrd="1" destOrd="0" presId="urn:microsoft.com/office/officeart/2005/8/layout/vProcess5"/>
    <dgm:cxn modelId="{67E7BA56-8A00-4911-819F-FACC82F67915}" type="presParOf" srcId="{598D1EFE-C8CD-4844-981F-038E25B6C9D9}" destId="{B2FA4227-8C3F-4EAE-A729-2E05B8E26034}" srcOrd="2" destOrd="0" presId="urn:microsoft.com/office/officeart/2005/8/layout/vProcess5"/>
    <dgm:cxn modelId="{47933A1A-2802-4D0E-9F90-5B9291B3DB8E}" type="presParOf" srcId="{598D1EFE-C8CD-4844-981F-038E25B6C9D9}" destId="{1E4595AD-1264-4421-A2B6-48736CD1710D}" srcOrd="3" destOrd="0" presId="urn:microsoft.com/office/officeart/2005/8/layout/vProcess5"/>
    <dgm:cxn modelId="{28A4CE81-8980-4B37-ADA2-26F5B57541FB}" type="presParOf" srcId="{598D1EFE-C8CD-4844-981F-038E25B6C9D9}" destId="{5D7FC64F-6F0F-45E7-A7D4-CC9D8E12A09B}" srcOrd="4" destOrd="0" presId="urn:microsoft.com/office/officeart/2005/8/layout/vProcess5"/>
    <dgm:cxn modelId="{CAA93ECE-C74D-425A-9360-995F56B22850}" type="presParOf" srcId="{598D1EFE-C8CD-4844-981F-038E25B6C9D9}" destId="{230C0C04-6A7A-4E82-BF99-A074B2A575D0}" srcOrd="5" destOrd="0" presId="urn:microsoft.com/office/officeart/2005/8/layout/vProcess5"/>
    <dgm:cxn modelId="{F8700085-BA14-4D3B-9B5A-7CE8F8701AE6}" type="presParOf" srcId="{598D1EFE-C8CD-4844-981F-038E25B6C9D9}" destId="{CDD19144-64E1-4C79-9761-E2229A6EB6D9}" srcOrd="6" destOrd="0" presId="urn:microsoft.com/office/officeart/2005/8/layout/vProcess5"/>
    <dgm:cxn modelId="{C5533C8D-D2CD-422D-98BE-3FCD16443F6C}" type="presParOf" srcId="{598D1EFE-C8CD-4844-981F-038E25B6C9D9}" destId="{DCD713A6-855E-4A4F-8AC5-FF02FD3C791D}" srcOrd="7" destOrd="0" presId="urn:microsoft.com/office/officeart/2005/8/layout/vProcess5"/>
    <dgm:cxn modelId="{E031A28F-08F5-4501-92C4-2D9FB0D46032}" type="presParOf" srcId="{598D1EFE-C8CD-4844-981F-038E25B6C9D9}" destId="{599D997C-7EBB-4EE2-A384-F0F380A9CA94}" srcOrd="8" destOrd="0" presId="urn:microsoft.com/office/officeart/2005/8/layout/vProcess5"/>
    <dgm:cxn modelId="{15EA8F67-73C2-4067-ACB4-4028D99D7FCD}" type="presParOf" srcId="{598D1EFE-C8CD-4844-981F-038E25B6C9D9}" destId="{3C14A1B7-7782-474D-8F73-32DAF5706303}" srcOrd="9" destOrd="0" presId="urn:microsoft.com/office/officeart/2005/8/layout/vProcess5"/>
    <dgm:cxn modelId="{0AF9E411-8767-4C38-A1BE-2D7E2C9D2BBF}" type="presParOf" srcId="{598D1EFE-C8CD-4844-981F-038E25B6C9D9}" destId="{FAFD018C-1140-4D4A-B01F-06CFE25CD6DF}" srcOrd="10" destOrd="0" presId="urn:microsoft.com/office/officeart/2005/8/layout/vProcess5"/>
    <dgm:cxn modelId="{917BC7E4-D076-4206-A37D-10F62164254E}" type="presParOf" srcId="{598D1EFE-C8CD-4844-981F-038E25B6C9D9}" destId="{00BCEBE3-A43A-4DED-9D2E-8E7CE3440DB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176C2-4901-4769-9915-423AB5270AD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DCF8AB-4A03-4993-9DC4-352FF19FE29D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không tham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5473ED-4CA6-49CC-8C93-FFFA54274F23}" type="parTrans" cxnId="{9C22D989-618D-4DE9-9062-E14AF708D67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17F86F-9B8A-4823-9DD7-7C50478F0D40}" type="sibTrans" cxnId="{9C22D989-618D-4DE9-9062-E14AF708D67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20F251-2444-4E3F-BD17-542DB65E86F1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cho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phi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A144E4-7BCA-4CD8-87D2-9358D1AFF3A2}" type="parTrans" cxnId="{88527976-CCD3-48D1-9463-D2414FCEE65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C36C99-C552-4D17-AF7A-9F4F1063E94C}" type="sibTrans" cxnId="{88527976-CCD3-48D1-9463-D2414FCEE65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68CE8A-2F6C-4955-B70C-4CB79E2816ED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thường được ứng dụng trong nhiều lĩnh vực.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A30F4F-11B2-4F0C-A516-D00722B12717}" type="parTrans" cxnId="{53379677-C91D-4A54-A5F7-AF37400379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CE9AD7-1C9A-4808-91CD-AB6B8B8138B1}" type="sibTrans" cxnId="{53379677-C91D-4A54-A5F7-AF37400379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95685D-1FD7-430A-B84C-3F71F99833CB}">
      <dgm:prSet/>
      <dgm:spPr/>
      <dgm:t>
        <a:bodyPr/>
        <a:lstStyle/>
        <a:p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cho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regression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algorithms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608CDC-3454-4E17-8221-6076ADAD0F83}" type="parTrans" cxnId="{C922E1F7-6491-41BE-8BF4-719ACDE1A43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08C64D-2EC6-4D09-BDA4-4A42D4F67BE1}" type="sibTrans" cxnId="{C922E1F7-6491-41BE-8BF4-719ACDE1A43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7AD10C-4419-4ECD-8B38-24ADE4E450CE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Có hai loại cây là Regression Tree and Classification Tree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3D6EDE-B80D-4057-A26C-EB70CB8C0A6F}" type="parTrans" cxnId="{7CFDAB3D-FADE-4787-9071-2DB599532A1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41BE9C-F6FF-4D3B-98DC-F710497AE839}" type="sibTrans" cxnId="{7CFDAB3D-FADE-4787-9071-2DB599532A1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D7E825-3DF7-4FE3-9738-9E834C7F3B98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mô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ra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 con </a:t>
          </a:r>
          <a:r>
            <a:rPr lang="vi-VN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67AE14-8082-475B-8466-6B24018D91A3}" type="parTrans" cxnId="{7D6F14B7-5982-475E-A4A6-8CF84915E33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0318CB-DDD1-4A21-9546-524B36338E3D}" type="sibTrans" cxnId="{7D6F14B7-5982-475E-A4A6-8CF84915E33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74257B-F093-4135-B7C3-DFDD21FA6E45}" type="pres">
      <dgm:prSet presAssocID="{B9B176C2-4901-4769-9915-423AB5270ADD}" presName="diagram" presStyleCnt="0">
        <dgm:presLayoutVars>
          <dgm:dir/>
          <dgm:resizeHandles val="exact"/>
        </dgm:presLayoutVars>
      </dgm:prSet>
      <dgm:spPr/>
    </dgm:pt>
    <dgm:pt modelId="{FA5530D9-866E-4EEA-8E19-BE406D46D863}" type="pres">
      <dgm:prSet presAssocID="{61DCF8AB-4A03-4993-9DC4-352FF19FE29D}" presName="node" presStyleLbl="node1" presStyleIdx="0" presStyleCnt="6">
        <dgm:presLayoutVars>
          <dgm:bulletEnabled val="1"/>
        </dgm:presLayoutVars>
      </dgm:prSet>
      <dgm:spPr/>
    </dgm:pt>
    <dgm:pt modelId="{9947DAD0-EB04-478A-9AE6-794E5BFBA2E5}" type="pres">
      <dgm:prSet presAssocID="{2917F86F-9B8A-4823-9DD7-7C50478F0D40}" presName="sibTrans" presStyleCnt="0"/>
      <dgm:spPr/>
    </dgm:pt>
    <dgm:pt modelId="{0F7EBC29-8771-47E8-B246-F12E8A6D694C}" type="pres">
      <dgm:prSet presAssocID="{5420F251-2444-4E3F-BD17-542DB65E86F1}" presName="node" presStyleLbl="node1" presStyleIdx="1" presStyleCnt="6">
        <dgm:presLayoutVars>
          <dgm:bulletEnabled val="1"/>
        </dgm:presLayoutVars>
      </dgm:prSet>
      <dgm:spPr/>
    </dgm:pt>
    <dgm:pt modelId="{490E9B58-47C8-4C84-8E8C-17256E9C3FDF}" type="pres">
      <dgm:prSet presAssocID="{DBC36C99-C552-4D17-AF7A-9F4F1063E94C}" presName="sibTrans" presStyleCnt="0"/>
      <dgm:spPr/>
    </dgm:pt>
    <dgm:pt modelId="{095696C8-121C-4729-B494-CDC4B821651A}" type="pres">
      <dgm:prSet presAssocID="{DB68CE8A-2F6C-4955-B70C-4CB79E2816ED}" presName="node" presStyleLbl="node1" presStyleIdx="2" presStyleCnt="6">
        <dgm:presLayoutVars>
          <dgm:bulletEnabled val="1"/>
        </dgm:presLayoutVars>
      </dgm:prSet>
      <dgm:spPr/>
    </dgm:pt>
    <dgm:pt modelId="{351B2A97-C9FB-479B-A1E2-AF8B046C79CA}" type="pres">
      <dgm:prSet presAssocID="{39CE9AD7-1C9A-4808-91CD-AB6B8B8138B1}" presName="sibTrans" presStyleCnt="0"/>
      <dgm:spPr/>
    </dgm:pt>
    <dgm:pt modelId="{60514120-B6C7-41BF-A860-DC3B380A8C1E}" type="pres">
      <dgm:prSet presAssocID="{3F95685D-1FD7-430A-B84C-3F71F99833CB}" presName="node" presStyleLbl="node1" presStyleIdx="3" presStyleCnt="6" custLinFactNeighborX="3143">
        <dgm:presLayoutVars>
          <dgm:bulletEnabled val="1"/>
        </dgm:presLayoutVars>
      </dgm:prSet>
      <dgm:spPr/>
    </dgm:pt>
    <dgm:pt modelId="{A4A5EBEB-75EF-4697-9A81-A991263EE004}" type="pres">
      <dgm:prSet presAssocID="{3F08C64D-2EC6-4D09-BDA4-4A42D4F67BE1}" presName="sibTrans" presStyleCnt="0"/>
      <dgm:spPr/>
    </dgm:pt>
    <dgm:pt modelId="{7523C159-2E50-4D10-A037-6BE4741419C2}" type="pres">
      <dgm:prSet presAssocID="{CB7AD10C-4419-4ECD-8B38-24ADE4E450CE}" presName="node" presStyleLbl="node1" presStyleIdx="4" presStyleCnt="6">
        <dgm:presLayoutVars>
          <dgm:bulletEnabled val="1"/>
        </dgm:presLayoutVars>
      </dgm:prSet>
      <dgm:spPr/>
    </dgm:pt>
    <dgm:pt modelId="{2D4E2290-1BDA-4582-B22C-B56C641D5D87}" type="pres">
      <dgm:prSet presAssocID="{4141BE9C-F6FF-4D3B-98DC-F710497AE839}" presName="sibTrans" presStyleCnt="0"/>
      <dgm:spPr/>
    </dgm:pt>
    <dgm:pt modelId="{7D58B773-082B-4576-8F4E-02490A050ABA}" type="pres">
      <dgm:prSet presAssocID="{8AD7E825-3DF7-4FE3-9738-9E834C7F3B98}" presName="node" presStyleLbl="node1" presStyleIdx="5" presStyleCnt="6">
        <dgm:presLayoutVars>
          <dgm:bulletEnabled val="1"/>
        </dgm:presLayoutVars>
      </dgm:prSet>
      <dgm:spPr/>
    </dgm:pt>
  </dgm:ptLst>
  <dgm:cxnLst>
    <dgm:cxn modelId="{7CFDAB3D-FADE-4787-9071-2DB599532A11}" srcId="{B9B176C2-4901-4769-9915-423AB5270ADD}" destId="{CB7AD10C-4419-4ECD-8B38-24ADE4E450CE}" srcOrd="4" destOrd="0" parTransId="{8F3D6EDE-B80D-4057-A26C-EB70CB8C0A6F}" sibTransId="{4141BE9C-F6FF-4D3B-98DC-F710497AE839}"/>
    <dgm:cxn modelId="{91352A4E-0CF8-4603-B093-E1A422A12EDD}" type="presOf" srcId="{DB68CE8A-2F6C-4955-B70C-4CB79E2816ED}" destId="{095696C8-121C-4729-B494-CDC4B821651A}" srcOrd="0" destOrd="0" presId="urn:microsoft.com/office/officeart/2005/8/layout/default"/>
    <dgm:cxn modelId="{88527976-CCD3-48D1-9463-D2414FCEE65C}" srcId="{B9B176C2-4901-4769-9915-423AB5270ADD}" destId="{5420F251-2444-4E3F-BD17-542DB65E86F1}" srcOrd="1" destOrd="0" parTransId="{CCA144E4-7BCA-4CD8-87D2-9358D1AFF3A2}" sibTransId="{DBC36C99-C552-4D17-AF7A-9F4F1063E94C}"/>
    <dgm:cxn modelId="{53379677-C91D-4A54-A5F7-AF37400379EA}" srcId="{B9B176C2-4901-4769-9915-423AB5270ADD}" destId="{DB68CE8A-2F6C-4955-B70C-4CB79E2816ED}" srcOrd="2" destOrd="0" parTransId="{89A30F4F-11B2-4F0C-A516-D00722B12717}" sibTransId="{39CE9AD7-1C9A-4808-91CD-AB6B8B8138B1}"/>
    <dgm:cxn modelId="{35096B58-2182-42A7-8956-70AC70C85316}" type="presOf" srcId="{5420F251-2444-4E3F-BD17-542DB65E86F1}" destId="{0F7EBC29-8771-47E8-B246-F12E8A6D694C}" srcOrd="0" destOrd="0" presId="urn:microsoft.com/office/officeart/2005/8/layout/default"/>
    <dgm:cxn modelId="{9C22D989-618D-4DE9-9062-E14AF708D673}" srcId="{B9B176C2-4901-4769-9915-423AB5270ADD}" destId="{61DCF8AB-4A03-4993-9DC4-352FF19FE29D}" srcOrd="0" destOrd="0" parTransId="{D35473ED-4CA6-49CC-8C93-FFFA54274F23}" sibTransId="{2917F86F-9B8A-4823-9DD7-7C50478F0D40}"/>
    <dgm:cxn modelId="{F0E1188B-C379-4E92-A9C8-62C7DEFF75D6}" type="presOf" srcId="{CB7AD10C-4419-4ECD-8B38-24ADE4E450CE}" destId="{7523C159-2E50-4D10-A037-6BE4741419C2}" srcOrd="0" destOrd="0" presId="urn:microsoft.com/office/officeart/2005/8/layout/default"/>
    <dgm:cxn modelId="{FF76239F-551A-42EE-94F9-467EFAFDE629}" type="presOf" srcId="{3F95685D-1FD7-430A-B84C-3F71F99833CB}" destId="{60514120-B6C7-41BF-A860-DC3B380A8C1E}" srcOrd="0" destOrd="0" presId="urn:microsoft.com/office/officeart/2005/8/layout/default"/>
    <dgm:cxn modelId="{155500A9-A20F-43B2-8F9E-F5AD5309953B}" type="presOf" srcId="{8AD7E825-3DF7-4FE3-9738-9E834C7F3B98}" destId="{7D58B773-082B-4576-8F4E-02490A050ABA}" srcOrd="0" destOrd="0" presId="urn:microsoft.com/office/officeart/2005/8/layout/default"/>
    <dgm:cxn modelId="{7D6F14B7-5982-475E-A4A6-8CF84915E330}" srcId="{B9B176C2-4901-4769-9915-423AB5270ADD}" destId="{8AD7E825-3DF7-4FE3-9738-9E834C7F3B98}" srcOrd="5" destOrd="0" parTransId="{2567AE14-8082-475B-8466-6B24018D91A3}" sibTransId="{D80318CB-DDD1-4A21-9546-524B36338E3D}"/>
    <dgm:cxn modelId="{306364BA-34D5-477C-B125-B4C26E533FE4}" type="presOf" srcId="{61DCF8AB-4A03-4993-9DC4-352FF19FE29D}" destId="{FA5530D9-866E-4EEA-8E19-BE406D46D863}" srcOrd="0" destOrd="0" presId="urn:microsoft.com/office/officeart/2005/8/layout/default"/>
    <dgm:cxn modelId="{4983E4C6-3FAF-4420-BF38-CC3178DC884E}" type="presOf" srcId="{B9B176C2-4901-4769-9915-423AB5270ADD}" destId="{BD74257B-F093-4135-B7C3-DFDD21FA6E45}" srcOrd="0" destOrd="0" presId="urn:microsoft.com/office/officeart/2005/8/layout/default"/>
    <dgm:cxn modelId="{C922E1F7-6491-41BE-8BF4-719ACDE1A432}" srcId="{B9B176C2-4901-4769-9915-423AB5270ADD}" destId="{3F95685D-1FD7-430A-B84C-3F71F99833CB}" srcOrd="3" destOrd="0" parTransId="{27608CDC-3454-4E17-8221-6076ADAD0F83}" sibTransId="{3F08C64D-2EC6-4D09-BDA4-4A42D4F67BE1}"/>
    <dgm:cxn modelId="{416D08BC-A865-486B-9073-A363D8126C90}" type="presParOf" srcId="{BD74257B-F093-4135-B7C3-DFDD21FA6E45}" destId="{FA5530D9-866E-4EEA-8E19-BE406D46D863}" srcOrd="0" destOrd="0" presId="urn:microsoft.com/office/officeart/2005/8/layout/default"/>
    <dgm:cxn modelId="{67199CC7-8A73-495B-8006-2A0289837443}" type="presParOf" srcId="{BD74257B-F093-4135-B7C3-DFDD21FA6E45}" destId="{9947DAD0-EB04-478A-9AE6-794E5BFBA2E5}" srcOrd="1" destOrd="0" presId="urn:microsoft.com/office/officeart/2005/8/layout/default"/>
    <dgm:cxn modelId="{A26FF6C0-8DE4-4894-81AD-6EBEFE702239}" type="presParOf" srcId="{BD74257B-F093-4135-B7C3-DFDD21FA6E45}" destId="{0F7EBC29-8771-47E8-B246-F12E8A6D694C}" srcOrd="2" destOrd="0" presId="urn:microsoft.com/office/officeart/2005/8/layout/default"/>
    <dgm:cxn modelId="{6A6E087C-2FA4-4759-9DEB-E9D77E3C5EC6}" type="presParOf" srcId="{BD74257B-F093-4135-B7C3-DFDD21FA6E45}" destId="{490E9B58-47C8-4C84-8E8C-17256E9C3FDF}" srcOrd="3" destOrd="0" presId="urn:microsoft.com/office/officeart/2005/8/layout/default"/>
    <dgm:cxn modelId="{6C8E3620-8350-45ED-BD3B-31A5B455166E}" type="presParOf" srcId="{BD74257B-F093-4135-B7C3-DFDD21FA6E45}" destId="{095696C8-121C-4729-B494-CDC4B821651A}" srcOrd="4" destOrd="0" presId="urn:microsoft.com/office/officeart/2005/8/layout/default"/>
    <dgm:cxn modelId="{9EDA6CAD-188E-48DB-A894-5D70D2CFE5B9}" type="presParOf" srcId="{BD74257B-F093-4135-B7C3-DFDD21FA6E45}" destId="{351B2A97-C9FB-479B-A1E2-AF8B046C79CA}" srcOrd="5" destOrd="0" presId="urn:microsoft.com/office/officeart/2005/8/layout/default"/>
    <dgm:cxn modelId="{A9393701-28A3-4EF6-8EA4-9F6BE51AC82F}" type="presParOf" srcId="{BD74257B-F093-4135-B7C3-DFDD21FA6E45}" destId="{60514120-B6C7-41BF-A860-DC3B380A8C1E}" srcOrd="6" destOrd="0" presId="urn:microsoft.com/office/officeart/2005/8/layout/default"/>
    <dgm:cxn modelId="{F1F0D2BD-3CD4-4164-BC13-262EFAAE240A}" type="presParOf" srcId="{BD74257B-F093-4135-B7C3-DFDD21FA6E45}" destId="{A4A5EBEB-75EF-4697-9A81-A991263EE004}" srcOrd="7" destOrd="0" presId="urn:microsoft.com/office/officeart/2005/8/layout/default"/>
    <dgm:cxn modelId="{125FFEFF-853E-4490-8E68-0566D54C5BAF}" type="presParOf" srcId="{BD74257B-F093-4135-B7C3-DFDD21FA6E45}" destId="{7523C159-2E50-4D10-A037-6BE4741419C2}" srcOrd="8" destOrd="0" presId="urn:microsoft.com/office/officeart/2005/8/layout/default"/>
    <dgm:cxn modelId="{B4621826-75EC-4849-9915-FE9287AA892D}" type="presParOf" srcId="{BD74257B-F093-4135-B7C3-DFDD21FA6E45}" destId="{2D4E2290-1BDA-4582-B22C-B56C641D5D87}" srcOrd="9" destOrd="0" presId="urn:microsoft.com/office/officeart/2005/8/layout/default"/>
    <dgm:cxn modelId="{202E8C0F-2805-4FFC-A7E0-241BA93041FE}" type="presParOf" srcId="{BD74257B-F093-4135-B7C3-DFDD21FA6E45}" destId="{7D58B773-082B-4576-8F4E-02490A050AB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1A5C2-E822-4702-A361-3B3B470345F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741E87-7CEB-4A3C-9F01-19615514F76D}">
      <dgm:prSet custT="1"/>
      <dgm:spPr/>
      <dgm:t>
        <a:bodyPr/>
        <a:lstStyle/>
        <a:p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Giả sử lúc này đã có model và 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ó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1 bộ data cần dự đoán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FF77BD-EB5C-4102-A68B-D2AA6CA3AF39}" type="parTrans" cxnId="{D5BE8E89-67F2-480B-B833-532D43F2F697}">
      <dgm:prSet/>
      <dgm:spPr/>
      <dgm:t>
        <a:bodyPr/>
        <a:lstStyle/>
        <a:p>
          <a:endParaRPr lang="en-US"/>
        </a:p>
      </dgm:t>
    </dgm:pt>
    <dgm:pt modelId="{6BADC0AA-6C62-4F22-8EA1-981DB692F04A}" type="sibTrans" cxnId="{D5BE8E89-67F2-480B-B833-532D43F2F697}">
      <dgm:prSet/>
      <dgm:spPr/>
      <dgm:t>
        <a:bodyPr/>
        <a:lstStyle/>
        <a:p>
          <a:endParaRPr lang="en-US"/>
        </a:p>
      </dgm:t>
    </dgm:pt>
    <dgm:pt modelId="{53BC808A-23F1-4C6F-85A9-3EF169971625}">
      <dgm:prSet custT="1"/>
      <dgm:spPr/>
      <dgm:t>
        <a:bodyPr/>
        <a:lstStyle/>
        <a:p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Model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feature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tương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internal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node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7549F4-25CF-48AB-8E29-F507158B2A1D}" type="parTrans" cxnId="{74A4B9D4-7309-4847-B20B-5946BC1A69B7}">
      <dgm:prSet/>
      <dgm:spPr/>
      <dgm:t>
        <a:bodyPr/>
        <a:lstStyle/>
        <a:p>
          <a:endParaRPr lang="en-US"/>
        </a:p>
      </dgm:t>
    </dgm:pt>
    <dgm:pt modelId="{794308B5-8F7C-44FF-9EF7-DC213D92132F}" type="sibTrans" cxnId="{74A4B9D4-7309-4847-B20B-5946BC1A69B7}">
      <dgm:prSet/>
      <dgm:spPr/>
      <dgm:t>
        <a:bodyPr/>
        <a:lstStyle/>
        <a:p>
          <a:endParaRPr lang="en-US"/>
        </a:p>
      </dgm:t>
    </dgm:pt>
    <dgm:pt modelId="{6F64CE18-8481-489B-B7B1-0CA670BDA83C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Nếu thỏa đều kiện thì đi qua nhánh đúng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D6C45B-7654-49BE-8705-0677CB314F74}" type="parTrans" cxnId="{4CFF4E74-B7D1-4769-BA71-3BFDAB8D8E8C}">
      <dgm:prSet/>
      <dgm:spPr/>
      <dgm:t>
        <a:bodyPr/>
        <a:lstStyle/>
        <a:p>
          <a:endParaRPr lang="en-US"/>
        </a:p>
      </dgm:t>
    </dgm:pt>
    <dgm:pt modelId="{E96DFEF0-C9F7-47BA-A4AF-81F747629AB9}" type="sibTrans" cxnId="{4CFF4E74-B7D1-4769-BA71-3BFDAB8D8E8C}">
      <dgm:prSet/>
      <dgm:spPr/>
      <dgm:t>
        <a:bodyPr/>
        <a:lstStyle/>
        <a:p>
          <a:endParaRPr lang="en-US"/>
        </a:p>
      </dgm:t>
    </dgm:pt>
    <dgm:pt modelId="{5222F6C6-4D2E-46FC-9E39-00D56EB846CC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Nếu không thỏa đều kiện thì đi qua nhánh sai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75A528-51DA-447E-B9A0-EAD16899D023}" type="parTrans" cxnId="{CF27B3EB-F4C6-40F0-B84A-5942A4DB5552}">
      <dgm:prSet/>
      <dgm:spPr/>
      <dgm:t>
        <a:bodyPr/>
        <a:lstStyle/>
        <a:p>
          <a:endParaRPr lang="en-US"/>
        </a:p>
      </dgm:t>
    </dgm:pt>
    <dgm:pt modelId="{29735D25-8493-4B01-9217-D10DC188FFA4}" type="sibTrans" cxnId="{CF27B3EB-F4C6-40F0-B84A-5942A4DB5552}">
      <dgm:prSet/>
      <dgm:spPr/>
      <dgm:t>
        <a:bodyPr/>
        <a:lstStyle/>
        <a:p>
          <a:endParaRPr lang="en-US"/>
        </a:p>
      </dgm:t>
    </dgm:pt>
    <dgm:pt modelId="{2B01E890-4957-4EE6-BCE4-A2C47B3CBB87}">
      <dgm:prSet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Việc so sánh này sẽ được lập lại liên tục cho đến khi nó tới được leaf node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1A3D66-185F-4F11-994F-34EDADE5276C}" type="parTrans" cxnId="{85C9A9E0-C92F-4438-A72B-F6B34B0353A6}">
      <dgm:prSet/>
      <dgm:spPr/>
      <dgm:t>
        <a:bodyPr/>
        <a:lstStyle/>
        <a:p>
          <a:endParaRPr lang="en-US"/>
        </a:p>
      </dgm:t>
    </dgm:pt>
    <dgm:pt modelId="{B8B9B62E-CF63-4B9A-8674-EE26E218EAD4}" type="sibTrans" cxnId="{85C9A9E0-C92F-4438-A72B-F6B34B0353A6}">
      <dgm:prSet/>
      <dgm:spPr/>
      <dgm:t>
        <a:bodyPr/>
        <a:lstStyle/>
        <a:p>
          <a:endParaRPr lang="en-US"/>
        </a:p>
      </dgm:t>
    </dgm:pt>
    <dgm:pt modelId="{F3691C3D-26BC-44C8-9969-4B8A2ABE8EB9}" type="pres">
      <dgm:prSet presAssocID="{9251A5C2-E822-4702-A361-3B3B470345F9}" presName="Name0" presStyleCnt="0">
        <dgm:presLayoutVars>
          <dgm:dir/>
          <dgm:animLvl val="lvl"/>
          <dgm:resizeHandles val="exact"/>
        </dgm:presLayoutVars>
      </dgm:prSet>
      <dgm:spPr/>
    </dgm:pt>
    <dgm:pt modelId="{7F7E9F5C-8947-43A1-91F4-D187C961DBB9}" type="pres">
      <dgm:prSet presAssocID="{2B01E890-4957-4EE6-BCE4-A2C47B3CBB87}" presName="boxAndChildren" presStyleCnt="0"/>
      <dgm:spPr/>
    </dgm:pt>
    <dgm:pt modelId="{740FB9E4-9B5B-4407-92EE-EBAF90594E29}" type="pres">
      <dgm:prSet presAssocID="{2B01E890-4957-4EE6-BCE4-A2C47B3CBB87}" presName="parentTextBox" presStyleLbl="node1" presStyleIdx="0" presStyleCnt="3"/>
      <dgm:spPr/>
    </dgm:pt>
    <dgm:pt modelId="{A49F8E34-B285-469A-8681-F02AD0ED8826}" type="pres">
      <dgm:prSet presAssocID="{794308B5-8F7C-44FF-9EF7-DC213D92132F}" presName="sp" presStyleCnt="0"/>
      <dgm:spPr/>
    </dgm:pt>
    <dgm:pt modelId="{A5132D5E-0695-472C-83B2-130E5A1FAAFE}" type="pres">
      <dgm:prSet presAssocID="{53BC808A-23F1-4C6F-85A9-3EF169971625}" presName="arrowAndChildren" presStyleCnt="0"/>
      <dgm:spPr/>
    </dgm:pt>
    <dgm:pt modelId="{4B473D73-B056-4750-80F4-3D5D8E32916C}" type="pres">
      <dgm:prSet presAssocID="{53BC808A-23F1-4C6F-85A9-3EF169971625}" presName="parentTextArrow" presStyleLbl="node1" presStyleIdx="0" presStyleCnt="3"/>
      <dgm:spPr/>
    </dgm:pt>
    <dgm:pt modelId="{11C9EA28-2C04-4723-A340-91DC2454EEF2}" type="pres">
      <dgm:prSet presAssocID="{53BC808A-23F1-4C6F-85A9-3EF169971625}" presName="arrow" presStyleLbl="node1" presStyleIdx="1" presStyleCnt="3"/>
      <dgm:spPr/>
    </dgm:pt>
    <dgm:pt modelId="{949C9468-7ECB-4F20-9BCE-D781EFF7B605}" type="pres">
      <dgm:prSet presAssocID="{53BC808A-23F1-4C6F-85A9-3EF169971625}" presName="descendantArrow" presStyleCnt="0"/>
      <dgm:spPr/>
    </dgm:pt>
    <dgm:pt modelId="{7AD848DE-21B3-427E-9AC5-99CF8A534E77}" type="pres">
      <dgm:prSet presAssocID="{6F64CE18-8481-489B-B7B1-0CA670BDA83C}" presName="childTextArrow" presStyleLbl="fgAccFollowNode1" presStyleIdx="0" presStyleCnt="2">
        <dgm:presLayoutVars>
          <dgm:bulletEnabled val="1"/>
        </dgm:presLayoutVars>
      </dgm:prSet>
      <dgm:spPr/>
    </dgm:pt>
    <dgm:pt modelId="{6FBC6A62-638B-4FEF-98F6-F44656BE2EF9}" type="pres">
      <dgm:prSet presAssocID="{5222F6C6-4D2E-46FC-9E39-00D56EB846CC}" presName="childTextArrow" presStyleLbl="fgAccFollowNode1" presStyleIdx="1" presStyleCnt="2">
        <dgm:presLayoutVars>
          <dgm:bulletEnabled val="1"/>
        </dgm:presLayoutVars>
      </dgm:prSet>
      <dgm:spPr/>
    </dgm:pt>
    <dgm:pt modelId="{94B618DD-47CB-4021-8762-18FDA242F43E}" type="pres">
      <dgm:prSet presAssocID="{6BADC0AA-6C62-4F22-8EA1-981DB692F04A}" presName="sp" presStyleCnt="0"/>
      <dgm:spPr/>
    </dgm:pt>
    <dgm:pt modelId="{ED37A887-487D-4887-B3F9-61E6D75B1F56}" type="pres">
      <dgm:prSet presAssocID="{F0741E87-7CEB-4A3C-9F01-19615514F76D}" presName="arrowAndChildren" presStyleCnt="0"/>
      <dgm:spPr/>
    </dgm:pt>
    <dgm:pt modelId="{C30CD8E1-CD25-44E9-A320-4FB0F388CEAD}" type="pres">
      <dgm:prSet presAssocID="{F0741E87-7CEB-4A3C-9F01-19615514F76D}" presName="parentTextArrow" presStyleLbl="node1" presStyleIdx="2" presStyleCnt="3"/>
      <dgm:spPr/>
    </dgm:pt>
  </dgm:ptLst>
  <dgm:cxnLst>
    <dgm:cxn modelId="{F9B1E538-EBF6-4FEB-8900-B131CC8E1BD3}" type="presOf" srcId="{53BC808A-23F1-4C6F-85A9-3EF169971625}" destId="{11C9EA28-2C04-4723-A340-91DC2454EEF2}" srcOrd="1" destOrd="0" presId="urn:microsoft.com/office/officeart/2005/8/layout/process4"/>
    <dgm:cxn modelId="{3B2DDA53-FE2B-4F1B-8B4D-3869824D1F4C}" type="presOf" srcId="{5222F6C6-4D2E-46FC-9E39-00D56EB846CC}" destId="{6FBC6A62-638B-4FEF-98F6-F44656BE2EF9}" srcOrd="0" destOrd="0" presId="urn:microsoft.com/office/officeart/2005/8/layout/process4"/>
    <dgm:cxn modelId="{4CFF4E74-B7D1-4769-BA71-3BFDAB8D8E8C}" srcId="{53BC808A-23F1-4C6F-85A9-3EF169971625}" destId="{6F64CE18-8481-489B-B7B1-0CA670BDA83C}" srcOrd="0" destOrd="0" parTransId="{D7D6C45B-7654-49BE-8705-0677CB314F74}" sibTransId="{E96DFEF0-C9F7-47BA-A4AF-81F747629AB9}"/>
    <dgm:cxn modelId="{D5BE8E89-67F2-480B-B833-532D43F2F697}" srcId="{9251A5C2-E822-4702-A361-3B3B470345F9}" destId="{F0741E87-7CEB-4A3C-9F01-19615514F76D}" srcOrd="0" destOrd="0" parTransId="{DCFF77BD-EB5C-4102-A68B-D2AA6CA3AF39}" sibTransId="{6BADC0AA-6C62-4F22-8EA1-981DB692F04A}"/>
    <dgm:cxn modelId="{A1340DAE-3CDE-4B29-83BD-DF224D640CB6}" type="presOf" srcId="{9251A5C2-E822-4702-A361-3B3B470345F9}" destId="{F3691C3D-26BC-44C8-9969-4B8A2ABE8EB9}" srcOrd="0" destOrd="0" presId="urn:microsoft.com/office/officeart/2005/8/layout/process4"/>
    <dgm:cxn modelId="{74A4B9D4-7309-4847-B20B-5946BC1A69B7}" srcId="{9251A5C2-E822-4702-A361-3B3B470345F9}" destId="{53BC808A-23F1-4C6F-85A9-3EF169971625}" srcOrd="1" destOrd="0" parTransId="{6B7549F4-25CF-48AB-8E29-F507158B2A1D}" sibTransId="{794308B5-8F7C-44FF-9EF7-DC213D92132F}"/>
    <dgm:cxn modelId="{442AAADC-C06B-4E11-8311-4AFFA74974B7}" type="presOf" srcId="{F0741E87-7CEB-4A3C-9F01-19615514F76D}" destId="{C30CD8E1-CD25-44E9-A320-4FB0F388CEAD}" srcOrd="0" destOrd="0" presId="urn:microsoft.com/office/officeart/2005/8/layout/process4"/>
    <dgm:cxn modelId="{93DBA6DE-D0CB-4572-BA6C-069E874ECB47}" type="presOf" srcId="{2B01E890-4957-4EE6-BCE4-A2C47B3CBB87}" destId="{740FB9E4-9B5B-4407-92EE-EBAF90594E29}" srcOrd="0" destOrd="0" presId="urn:microsoft.com/office/officeart/2005/8/layout/process4"/>
    <dgm:cxn modelId="{5F80C4DE-1128-4831-8BFE-B2E021D93B1F}" type="presOf" srcId="{53BC808A-23F1-4C6F-85A9-3EF169971625}" destId="{4B473D73-B056-4750-80F4-3D5D8E32916C}" srcOrd="0" destOrd="0" presId="urn:microsoft.com/office/officeart/2005/8/layout/process4"/>
    <dgm:cxn modelId="{85C9A9E0-C92F-4438-A72B-F6B34B0353A6}" srcId="{9251A5C2-E822-4702-A361-3B3B470345F9}" destId="{2B01E890-4957-4EE6-BCE4-A2C47B3CBB87}" srcOrd="2" destOrd="0" parTransId="{7F1A3D66-185F-4F11-994F-34EDADE5276C}" sibTransId="{B8B9B62E-CF63-4B9A-8674-EE26E218EAD4}"/>
    <dgm:cxn modelId="{CF27B3EB-F4C6-40F0-B84A-5942A4DB5552}" srcId="{53BC808A-23F1-4C6F-85A9-3EF169971625}" destId="{5222F6C6-4D2E-46FC-9E39-00D56EB846CC}" srcOrd="1" destOrd="0" parTransId="{1675A528-51DA-447E-B9A0-EAD16899D023}" sibTransId="{29735D25-8493-4B01-9217-D10DC188FFA4}"/>
    <dgm:cxn modelId="{2C159DFD-32E0-4C87-8E1F-9C20CE0A80D3}" type="presOf" srcId="{6F64CE18-8481-489B-B7B1-0CA670BDA83C}" destId="{7AD848DE-21B3-427E-9AC5-99CF8A534E77}" srcOrd="0" destOrd="0" presId="urn:microsoft.com/office/officeart/2005/8/layout/process4"/>
    <dgm:cxn modelId="{B81BAC6B-23D0-4F48-9CCF-5C2BC71AA02D}" type="presParOf" srcId="{F3691C3D-26BC-44C8-9969-4B8A2ABE8EB9}" destId="{7F7E9F5C-8947-43A1-91F4-D187C961DBB9}" srcOrd="0" destOrd="0" presId="urn:microsoft.com/office/officeart/2005/8/layout/process4"/>
    <dgm:cxn modelId="{A4C417C2-C407-4ADB-9B30-C9C02B3A357E}" type="presParOf" srcId="{7F7E9F5C-8947-43A1-91F4-D187C961DBB9}" destId="{740FB9E4-9B5B-4407-92EE-EBAF90594E29}" srcOrd="0" destOrd="0" presId="urn:microsoft.com/office/officeart/2005/8/layout/process4"/>
    <dgm:cxn modelId="{D50A17DF-BD8E-41D3-BAC3-D509A81F5AA0}" type="presParOf" srcId="{F3691C3D-26BC-44C8-9969-4B8A2ABE8EB9}" destId="{A49F8E34-B285-469A-8681-F02AD0ED8826}" srcOrd="1" destOrd="0" presId="urn:microsoft.com/office/officeart/2005/8/layout/process4"/>
    <dgm:cxn modelId="{51A56931-DC37-49BD-AAC7-CC04AB27E637}" type="presParOf" srcId="{F3691C3D-26BC-44C8-9969-4B8A2ABE8EB9}" destId="{A5132D5E-0695-472C-83B2-130E5A1FAAFE}" srcOrd="2" destOrd="0" presId="urn:microsoft.com/office/officeart/2005/8/layout/process4"/>
    <dgm:cxn modelId="{22452002-67D4-46E6-9CC3-1F9385E5E0A6}" type="presParOf" srcId="{A5132D5E-0695-472C-83B2-130E5A1FAAFE}" destId="{4B473D73-B056-4750-80F4-3D5D8E32916C}" srcOrd="0" destOrd="0" presId="urn:microsoft.com/office/officeart/2005/8/layout/process4"/>
    <dgm:cxn modelId="{35C150FB-31CC-41F8-9F96-316EFBE62C03}" type="presParOf" srcId="{A5132D5E-0695-472C-83B2-130E5A1FAAFE}" destId="{11C9EA28-2C04-4723-A340-91DC2454EEF2}" srcOrd="1" destOrd="0" presId="urn:microsoft.com/office/officeart/2005/8/layout/process4"/>
    <dgm:cxn modelId="{A6E6D986-76BA-4A51-87A1-D4D61F90F1BE}" type="presParOf" srcId="{A5132D5E-0695-472C-83B2-130E5A1FAAFE}" destId="{949C9468-7ECB-4F20-9BCE-D781EFF7B605}" srcOrd="2" destOrd="0" presId="urn:microsoft.com/office/officeart/2005/8/layout/process4"/>
    <dgm:cxn modelId="{AAFEB7D5-83B9-4C0B-B053-043F307DDB85}" type="presParOf" srcId="{949C9468-7ECB-4F20-9BCE-D781EFF7B605}" destId="{7AD848DE-21B3-427E-9AC5-99CF8A534E77}" srcOrd="0" destOrd="0" presId="urn:microsoft.com/office/officeart/2005/8/layout/process4"/>
    <dgm:cxn modelId="{BC0EBF82-4D9F-4EBD-91EC-A3BAC074B21E}" type="presParOf" srcId="{949C9468-7ECB-4F20-9BCE-D781EFF7B605}" destId="{6FBC6A62-638B-4FEF-98F6-F44656BE2EF9}" srcOrd="1" destOrd="0" presId="urn:microsoft.com/office/officeart/2005/8/layout/process4"/>
    <dgm:cxn modelId="{0AAA7C3D-4614-4A9B-9330-D7511B0AF78C}" type="presParOf" srcId="{F3691C3D-26BC-44C8-9969-4B8A2ABE8EB9}" destId="{94B618DD-47CB-4021-8762-18FDA242F43E}" srcOrd="3" destOrd="0" presId="urn:microsoft.com/office/officeart/2005/8/layout/process4"/>
    <dgm:cxn modelId="{4DA5D13E-9CE6-4BB4-AEBF-3A6F58147468}" type="presParOf" srcId="{F3691C3D-26BC-44C8-9969-4B8A2ABE8EB9}" destId="{ED37A887-487D-4887-B3F9-61E6D75B1F56}" srcOrd="4" destOrd="0" presId="urn:microsoft.com/office/officeart/2005/8/layout/process4"/>
    <dgm:cxn modelId="{D9083CFD-D4FD-4A3A-920D-D760FB20D46E}" type="presParOf" srcId="{ED37A887-487D-4887-B3F9-61E6D75B1F56}" destId="{C30CD8E1-CD25-44E9-A320-4FB0F388CE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BA0D7-8349-40BD-A248-E3D6A8EF8625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Bùi Quốc Thịnh - 20520934</a:t>
          </a:r>
        </a:p>
      </dsp:txBody>
      <dsp:txXfrm>
        <a:off x="24836" y="24836"/>
        <a:ext cx="7073832" cy="798307"/>
      </dsp:txXfrm>
    </dsp:sp>
    <dsp:sp modelId="{B2FA4227-8C3F-4EAE-A729-2E05B8E26034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991866"/>
            <a:satOff val="-1642"/>
            <a:lumOff val="-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Nguyễn</a:t>
          </a:r>
          <a:r>
            <a:rPr lang="en-US" sz="3500" kern="1200" dirty="0"/>
            <a:t> </a:t>
          </a:r>
          <a:r>
            <a:rPr lang="en-US" sz="3500" kern="1200" dirty="0" err="1"/>
            <a:t>Huỳnh</a:t>
          </a:r>
          <a:r>
            <a:rPr lang="en-US" sz="3500" kern="1200" dirty="0"/>
            <a:t> </a:t>
          </a:r>
          <a:r>
            <a:rPr lang="en-US" sz="3500" kern="1200" dirty="0" err="1"/>
            <a:t>Hải</a:t>
          </a:r>
          <a:r>
            <a:rPr lang="en-US" sz="3500" kern="1200" dirty="0"/>
            <a:t> </a:t>
          </a:r>
          <a:r>
            <a:rPr lang="en-US" sz="3500" kern="1200" dirty="0" err="1"/>
            <a:t>Đăng</a:t>
          </a:r>
          <a:r>
            <a:rPr lang="en-US" sz="3500" kern="1200" dirty="0"/>
            <a:t> - 20521159</a:t>
          </a:r>
        </a:p>
      </dsp:txBody>
      <dsp:txXfrm>
        <a:off x="699904" y="1026993"/>
        <a:ext cx="6784593" cy="798307"/>
      </dsp:txXfrm>
    </dsp:sp>
    <dsp:sp modelId="{1E4595AD-1264-4421-A2B6-48736CD1710D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1983731"/>
            <a:satOff val="-3284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Vũ Quốc Thái Bình - 20521119</a:t>
          </a:r>
        </a:p>
      </dsp:txBody>
      <dsp:txXfrm>
        <a:off x="1364897" y="2029150"/>
        <a:ext cx="6794669" cy="798307"/>
      </dsp:txXfrm>
    </dsp:sp>
    <dsp:sp modelId="{5D7FC64F-6F0F-45E7-A7D4-CC9D8E12A09B}">
      <dsp:nvSpPr>
        <dsp:cNvPr id="0" name=""/>
        <dsp:cNvSpPr/>
      </dsp:nvSpPr>
      <dsp:spPr>
        <a:xfrm>
          <a:off x="2015130" y="300647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2975597"/>
            <a:satOff val="-4926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Lê Nguyễn Tiến Đạt - 20521167</a:t>
          </a:r>
        </a:p>
      </dsp:txBody>
      <dsp:txXfrm>
        <a:off x="2039966" y="3031306"/>
        <a:ext cx="6784593" cy="798307"/>
      </dsp:txXfrm>
    </dsp:sp>
    <dsp:sp modelId="{230C0C04-6A7A-4E82-BF99-A074B2A575D0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633351" y="649474"/>
        <a:ext cx="303152" cy="414767"/>
      </dsp:txXfrm>
    </dsp:sp>
    <dsp:sp modelId="{CDD19144-64E1-4C79-9761-E2229A6EB6D9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21388"/>
            <a:satOff val="-2012"/>
            <a:lumOff val="-1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21388"/>
              <a:satOff val="-2012"/>
              <a:lumOff val="-1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308420" y="1651631"/>
        <a:ext cx="303152" cy="414767"/>
      </dsp:txXfrm>
    </dsp:sp>
    <dsp:sp modelId="{DCD713A6-855E-4A4F-8AC5-FF02FD3C791D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242775"/>
            <a:satOff val="-4023"/>
            <a:lumOff val="-3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42775"/>
              <a:satOff val="-4023"/>
              <a:lumOff val="-3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73413" y="2653788"/>
        <a:ext cx="303152" cy="414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530D9-866E-4EEA-8E19-BE406D46D863}">
      <dsp:nvSpPr>
        <dsp:cNvPr id="0" name=""/>
        <dsp:cNvSpPr/>
      </dsp:nvSpPr>
      <dsp:spPr>
        <a:xfrm>
          <a:off x="366406" y="2293"/>
          <a:ext cx="2824387" cy="16946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không tham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406" y="2293"/>
        <a:ext cx="2824387" cy="1694632"/>
      </dsp:txXfrm>
    </dsp:sp>
    <dsp:sp modelId="{0F7EBC29-8771-47E8-B246-F12E8A6D694C}">
      <dsp:nvSpPr>
        <dsp:cNvPr id="0" name=""/>
        <dsp:cNvSpPr/>
      </dsp:nvSpPr>
      <dsp:spPr>
        <a:xfrm>
          <a:off x="3473232" y="2293"/>
          <a:ext cx="2824387" cy="16946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cho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phi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tuyến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3232" y="2293"/>
        <a:ext cx="2824387" cy="1694632"/>
      </dsp:txXfrm>
    </dsp:sp>
    <dsp:sp modelId="{095696C8-121C-4729-B494-CDC4B821651A}">
      <dsp:nvSpPr>
        <dsp:cNvPr id="0" name=""/>
        <dsp:cNvSpPr/>
      </dsp:nvSpPr>
      <dsp:spPr>
        <a:xfrm>
          <a:off x="6580058" y="2293"/>
          <a:ext cx="2824387" cy="16946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thường được ứng dụng trong nhiều lĩnh vực.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80058" y="2293"/>
        <a:ext cx="2824387" cy="1694632"/>
      </dsp:txXfrm>
    </dsp:sp>
    <dsp:sp modelId="{60514120-B6C7-41BF-A860-DC3B380A8C1E}">
      <dsp:nvSpPr>
        <dsp:cNvPr id="0" name=""/>
        <dsp:cNvSpPr/>
      </dsp:nvSpPr>
      <dsp:spPr>
        <a:xfrm>
          <a:off x="455177" y="1979364"/>
          <a:ext cx="2824387" cy="16946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cho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regression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algorithms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5177" y="1979364"/>
        <a:ext cx="2824387" cy="1694632"/>
      </dsp:txXfrm>
    </dsp:sp>
    <dsp:sp modelId="{7523C159-2E50-4D10-A037-6BE4741419C2}">
      <dsp:nvSpPr>
        <dsp:cNvPr id="0" name=""/>
        <dsp:cNvSpPr/>
      </dsp:nvSpPr>
      <dsp:spPr>
        <a:xfrm>
          <a:off x="3473232" y="1979364"/>
          <a:ext cx="2824387" cy="16946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Có hai loại cây là Regression Tree and Classification Tree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3232" y="1979364"/>
        <a:ext cx="2824387" cy="1694632"/>
      </dsp:txXfrm>
    </dsp:sp>
    <dsp:sp modelId="{7D58B773-082B-4576-8F4E-02490A050ABA}">
      <dsp:nvSpPr>
        <dsp:cNvPr id="0" name=""/>
        <dsp:cNvSpPr/>
      </dsp:nvSpPr>
      <dsp:spPr>
        <a:xfrm>
          <a:off x="6580058" y="1979364"/>
          <a:ext cx="2824387" cy="16946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ecision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ree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mô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ra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con </a:t>
          </a:r>
          <a:r>
            <a:rPr lang="vi-V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80058" y="1979364"/>
        <a:ext cx="2824387" cy="1694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FB9E4-9B5B-4407-92EE-EBAF90594E29}">
      <dsp:nvSpPr>
        <dsp:cNvPr id="0" name=""/>
        <dsp:cNvSpPr/>
      </dsp:nvSpPr>
      <dsp:spPr>
        <a:xfrm>
          <a:off x="0" y="3704485"/>
          <a:ext cx="5641974" cy="12158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Việc so sánh này sẽ được lập lại liên tục cho đến khi nó tới được leaf node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04485"/>
        <a:ext cx="5641974" cy="1215894"/>
      </dsp:txXfrm>
    </dsp:sp>
    <dsp:sp modelId="{11C9EA28-2C04-4723-A340-91DC2454EEF2}">
      <dsp:nvSpPr>
        <dsp:cNvPr id="0" name=""/>
        <dsp:cNvSpPr/>
      </dsp:nvSpPr>
      <dsp:spPr>
        <a:xfrm rot="10800000">
          <a:off x="0" y="1852677"/>
          <a:ext cx="5641974" cy="1870046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Model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feature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tương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internal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node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0" y="1852677"/>
        <a:ext cx="5641974" cy="656386"/>
      </dsp:txXfrm>
    </dsp:sp>
    <dsp:sp modelId="{7AD848DE-21B3-427E-9AC5-99CF8A534E77}">
      <dsp:nvSpPr>
        <dsp:cNvPr id="0" name=""/>
        <dsp:cNvSpPr/>
      </dsp:nvSpPr>
      <dsp:spPr>
        <a:xfrm>
          <a:off x="0" y="2509063"/>
          <a:ext cx="2820987" cy="55914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Nếu thỏa đều kiện thì đi qua nhánh đúng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09063"/>
        <a:ext cx="2820987" cy="559143"/>
      </dsp:txXfrm>
    </dsp:sp>
    <dsp:sp modelId="{6FBC6A62-638B-4FEF-98F6-F44656BE2EF9}">
      <dsp:nvSpPr>
        <dsp:cNvPr id="0" name=""/>
        <dsp:cNvSpPr/>
      </dsp:nvSpPr>
      <dsp:spPr>
        <a:xfrm>
          <a:off x="2820987" y="2509063"/>
          <a:ext cx="2820987" cy="559143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Nếu không thỏa đều kiện thì đi qua nhánh sai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0987" y="2509063"/>
        <a:ext cx="2820987" cy="559143"/>
      </dsp:txXfrm>
    </dsp:sp>
    <dsp:sp modelId="{C30CD8E1-CD25-44E9-A320-4FB0F388CEAD}">
      <dsp:nvSpPr>
        <dsp:cNvPr id="0" name=""/>
        <dsp:cNvSpPr/>
      </dsp:nvSpPr>
      <dsp:spPr>
        <a:xfrm rot="10800000">
          <a:off x="0" y="869"/>
          <a:ext cx="5641974" cy="1870046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Giả sử lúc này đã có model và 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ó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 bộ data cần dự đoán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869"/>
        <a:ext cx="5641974" cy="1215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12-24T14:18:0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18979 9684 0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243D-D97D-42AB-86F1-EC57D99BDD65}" type="datetimeFigureOut">
              <a:rPr lang="en-GB" smtClean="0"/>
              <a:t>28/12/2021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CD14-5E19-463D-9556-4E807E3A27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2CD14-5E19-463D-9556-4E807E3A27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3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3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854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54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8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9043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012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30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505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99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89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0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12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3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2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01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7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5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8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99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87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81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66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47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78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8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72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3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2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58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9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6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9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82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385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7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740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9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52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54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5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4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0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722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02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8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60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01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1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3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5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03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8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17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308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71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539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52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4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53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26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5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763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31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5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5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83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3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90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681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001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3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439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80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49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308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03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62765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850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73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209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56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28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876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91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095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716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3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0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083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656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2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884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751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27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2300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925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65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9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8845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900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00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4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051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5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6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0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1E1FAD-7351-4908-963A-08EA8E4AB7A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Ảnh có chứa ngoài trời, thiên nhiên&#10;&#10;Mô tả được tạo tự động">
            <a:extLst>
              <a:ext uri="{FF2B5EF4-FFF2-40B4-BE49-F238E27FC236}">
                <a16:creationId xmlns:a16="http://schemas.microsoft.com/office/drawing/2014/main" id="{05FF2952-3EA1-462B-ACD9-EFBC3E4CC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5000"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C8CECD1-F13F-48F9-AB39-BE53C6BE6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F279A90-7A96-4982-B100-C222F9A6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012" y="5181168"/>
            <a:ext cx="5388334" cy="7841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empus Sans ITC" panose="04020404030D07020202" pitchFamily="82" charset="0"/>
              </a:rPr>
              <a:t>Author: </a:t>
            </a:r>
            <a:r>
              <a:rPr lang="en-US" sz="2000" b="1" dirty="0" err="1">
                <a:solidFill>
                  <a:srgbClr val="FFFF00"/>
                </a:solidFill>
                <a:latin typeface="Tempus Sans ITC" panose="04020404030D07020202" pitchFamily="82" charset="0"/>
              </a:rPr>
              <a:t>Nguyễn</a:t>
            </a:r>
            <a:r>
              <a:rPr lang="en-US" sz="2000" b="1" dirty="0">
                <a:solidFill>
                  <a:srgbClr val="FFFF00"/>
                </a:solidFill>
                <a:latin typeface="Tempus Sans ITC" panose="04020404030D07020202" pitchFamily="82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Tempus Sans ITC" panose="04020404030D07020202" pitchFamily="82" charset="0"/>
              </a:rPr>
              <a:t>Huỳnh</a:t>
            </a:r>
            <a:r>
              <a:rPr lang="en-US" sz="2000" b="1" dirty="0">
                <a:solidFill>
                  <a:srgbClr val="FFFF00"/>
                </a:solidFill>
                <a:latin typeface="Tempus Sans ITC" panose="04020404030D07020202" pitchFamily="82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Tempus Sans ITC" panose="04020404030D07020202" pitchFamily="82" charset="0"/>
              </a:rPr>
              <a:t>Hải</a:t>
            </a:r>
            <a:r>
              <a:rPr lang="en-US" sz="2000" b="1" dirty="0">
                <a:solidFill>
                  <a:srgbClr val="FFFF00"/>
                </a:solidFill>
                <a:latin typeface="Tempus Sans ITC" panose="04020404030D07020202" pitchFamily="82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Tempus Sans ITC" panose="04020404030D07020202" pitchFamily="82" charset="0"/>
              </a:rPr>
              <a:t>Đăng</a:t>
            </a:r>
            <a:endParaRPr lang="en-US" sz="20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  <a:p>
            <a:r>
              <a:rPr lang="en-US" sz="2000" b="1" dirty="0">
                <a:solidFill>
                  <a:srgbClr val="FFFF00"/>
                </a:solidFill>
                <a:latin typeface="Tempus Sans ITC" panose="04020404030D07020202" pitchFamily="82" charset="0"/>
              </a:rPr>
              <a:t>PowerPoint maker: Bùi Quốc Thịnh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548D01-86BC-4A04-9A19-23363A0A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53C06F-02C4-42B7-AAB4-056E8ECC6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47BA803-BE5B-461B-B597-0499D6EC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/>
              <a:t>I</a:t>
            </a:r>
            <a:r>
              <a:rPr lang="en-US" sz="6000" b="1"/>
              <a:t>nformation Gain</a:t>
            </a:r>
            <a:endParaRPr lang="en-US" sz="60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716B61-6983-45B7-B32B-CDE30CCE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1562606"/>
            <a:ext cx="5525728" cy="209759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H(S) hay H(A), H(B) là phép đo (gini | entropy)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S,A,B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|S|,|A|,.. là số lượng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38A68FF9-22D4-450D-B9E7-64B541D1F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4" y="1987357"/>
            <a:ext cx="5939065" cy="129785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0B2D325-F52B-42D3-B95B-0B567E1B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4412BC-E554-4709-B783-CCD15705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11AF4E-4C22-4675-8450-1A2447EC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483682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D043D1B-9355-4D91-B744-26D19AD9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A19E638-9C60-41A8-AA67-094797A5C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4" y="1897626"/>
            <a:ext cx="5592813" cy="2933076"/>
          </a:xfrm>
          <a:prstGeom prst="rect">
            <a:avLst/>
          </a:prstGeom>
        </p:spPr>
      </p:pic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233D7FFD-AAC1-4796-9E22-DF6440E1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5" y="4830703"/>
            <a:ext cx="5592813" cy="1009657"/>
          </a:xfrm>
          <a:prstGeom prst="rect">
            <a:avLst/>
          </a:prstGeom>
        </p:spPr>
      </p:pic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B546414B-50C0-4C9A-9864-DDDE2AEA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7626"/>
            <a:ext cx="5592813" cy="2933076"/>
          </a:xfrm>
        </p:spPr>
      </p:pic>
      <p:pic>
        <p:nvPicPr>
          <p:cNvPr id="12" name="Hình ảnh 11" descr="Ảnh có chứa văn bản&#10;&#10;Mô tả được tạo tự động">
            <a:extLst>
              <a:ext uri="{FF2B5EF4-FFF2-40B4-BE49-F238E27FC236}">
                <a16:creationId xmlns:a16="http://schemas.microsoft.com/office/drawing/2014/main" id="{5A851480-5C85-48B3-BC60-20DBCB23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830704"/>
            <a:ext cx="5592814" cy="10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1886FD2-12FA-4794-8BE7-A6CA048D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/>
              <a:t>Các bước xây dựng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A9485EC-A777-4031-94D2-2FDF49A6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" y="2134335"/>
            <a:ext cx="3573675" cy="2680255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3AC5D92-7C54-4924-8222-CA7E8546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30" y="2687416"/>
            <a:ext cx="4741962" cy="2357994"/>
          </a:xfrm>
        </p:spPr>
        <p:txBody>
          <a:bodyPr>
            <a:normAutofit/>
          </a:bodyPr>
          <a:lstStyle/>
          <a:p>
            <a:r>
              <a:rPr lang="en-US" dirty="0"/>
              <a:t>Chia data </a:t>
            </a:r>
            <a:r>
              <a:rPr lang="en-US" dirty="0" err="1"/>
              <a:t>theo</a:t>
            </a:r>
            <a:r>
              <a:rPr lang="en-US" dirty="0"/>
              <a:t> feature</a:t>
            </a:r>
          </a:p>
          <a:p>
            <a:r>
              <a:rPr lang="en-US" dirty="0" err="1"/>
              <a:t>Tính</a:t>
            </a:r>
            <a:r>
              <a:rPr lang="en-US" dirty="0"/>
              <a:t> information gain </a:t>
            </a:r>
          </a:p>
          <a:p>
            <a:r>
              <a:rPr lang="en-US" dirty="0" err="1"/>
              <a:t>Chọn</a:t>
            </a:r>
            <a:r>
              <a:rPr lang="en-US" dirty="0"/>
              <a:t> feature </a:t>
            </a:r>
            <a:r>
              <a:rPr lang="en-US" dirty="0" err="1"/>
              <a:t>có</a:t>
            </a:r>
            <a:r>
              <a:rPr lang="en-US" dirty="0"/>
              <a:t> information gain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feature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0060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14AD1A7-1D47-430C-AEAD-0884387F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782386"/>
            <a:ext cx="6882269" cy="3303489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294DCE3-98D3-4651-8355-628CC983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403" y="1484552"/>
            <a:ext cx="3641112" cy="10544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dirty="0">
                <a:latin typeface="Rockwell (Body)"/>
              </a:rPr>
              <a:t>Có 1 vài feature có thể split nhiều lần như tuổi, chiều cao, ... (0→100</a:t>
            </a:r>
            <a:r>
              <a:rPr lang="en-US" dirty="0">
                <a:latin typeface="Rockwell (Body)"/>
              </a:rPr>
              <a:t>)</a:t>
            </a:r>
            <a:endParaRPr lang="vi-VN" dirty="0">
              <a:latin typeface="Rockwell (Body)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24034E69-6D6D-495C-A92E-6208FA0020EF}"/>
              </a:ext>
            </a:extLst>
          </p:cNvPr>
          <p:cNvSpPr txBox="1">
            <a:spLocks/>
          </p:cNvSpPr>
          <p:nvPr/>
        </p:nvSpPr>
        <p:spPr>
          <a:xfrm>
            <a:off x="8078188" y="3524837"/>
            <a:ext cx="3871931" cy="782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-&gt; Overfit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52598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8E80D04-A437-410C-83F9-7DB2A0CA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6" y="50273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How to build a regression decision tree?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C2CAC05-7C67-4E0D-93CA-4A2E0CCF37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43" b="-2"/>
          <a:stretch/>
        </p:blipFill>
        <p:spPr>
          <a:xfrm>
            <a:off x="1086880" y="2476956"/>
            <a:ext cx="4608905" cy="3538697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5C4B80C-9F6B-43C5-B9E6-DBD3540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7" y="3106638"/>
            <a:ext cx="4632031" cy="2517851"/>
          </a:xfrm>
        </p:spPr>
        <p:txBody>
          <a:bodyPr anchor="ctr"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 (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đưa ra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con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 (20.3265%,12%,...)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67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4AB7DD-6351-47EF-A7F3-5A0A1B2C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err="1"/>
              <a:t>Tìm</a:t>
            </a:r>
            <a:r>
              <a:rPr lang="en-US" sz="3100"/>
              <a:t> </a:t>
            </a:r>
            <a:r>
              <a:rPr lang="en-US" sz="3100" err="1"/>
              <a:t>điều</a:t>
            </a:r>
            <a:r>
              <a:rPr lang="en-US" sz="3100"/>
              <a:t> </a:t>
            </a:r>
            <a:r>
              <a:rPr lang="en-US" sz="3100" err="1"/>
              <a:t>kiện</a:t>
            </a:r>
            <a:r>
              <a:rPr lang="en-US" sz="3100"/>
              <a:t> </a:t>
            </a:r>
            <a:r>
              <a:rPr lang="en-US" sz="3100" err="1"/>
              <a:t>cho</a:t>
            </a:r>
            <a:r>
              <a:rPr lang="en-US" sz="3100"/>
              <a:t> feature </a:t>
            </a:r>
            <a:r>
              <a:rPr lang="en-US" sz="3100" err="1"/>
              <a:t>sao</a:t>
            </a:r>
            <a:r>
              <a:rPr lang="en-US" sz="3100"/>
              <a:t> </a:t>
            </a:r>
            <a:r>
              <a:rPr lang="en-US" sz="3100" err="1"/>
              <a:t>cho</a:t>
            </a:r>
            <a:r>
              <a:rPr lang="en-US" sz="3100"/>
              <a:t> </a:t>
            </a:r>
            <a:r>
              <a:rPr lang="en-US" sz="3100" err="1"/>
              <a:t>tốt</a:t>
            </a:r>
            <a:r>
              <a:rPr lang="en-US" sz="3100"/>
              <a:t> </a:t>
            </a:r>
            <a:r>
              <a:rPr lang="en-US" sz="3100" err="1"/>
              <a:t>nhất</a:t>
            </a:r>
            <a:endParaRPr lang="en-US" sz="31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8A04EA6-6B4C-4A3C-B833-5573ACA4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28" y="2430981"/>
            <a:ext cx="7297444" cy="37645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datapoint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data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data ra thành 2 data set nhỏ hơn và tính giá trị label trung bình của mỗi bên và lấy đó làm kết quả dự đoán cho mỗi nhánh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7F19CE7-EE3E-43B0-88EE-E1B3D1D87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504"/>
          <a:stretch/>
        </p:blipFill>
        <p:spPr>
          <a:xfrm>
            <a:off x="8173039" y="2537459"/>
            <a:ext cx="3386671" cy="178308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0CB28165-C167-4860-A755-BF6AD02E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30"/>
          <a:stretch/>
        </p:blipFill>
        <p:spPr>
          <a:xfrm>
            <a:off x="8173039" y="526098"/>
            <a:ext cx="3386017" cy="178308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66CB0A19-6B9D-42F1-A15B-9E1BBB0DC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93"/>
          <a:stretch/>
        </p:blipFill>
        <p:spPr>
          <a:xfrm>
            <a:off x="8173039" y="4464756"/>
            <a:ext cx="3386672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31B298D2-527B-4F5D-8024-FBD8F55F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4952025"/>
            <a:ext cx="10853180" cy="100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datapoint so với label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5FB9C63-178C-4963-8C2B-8BBD7F0C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4" y="1127658"/>
            <a:ext cx="5044213" cy="262299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32D4BAB5-61B8-48F7-8C09-BFCB3F6F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27" y="1207308"/>
            <a:ext cx="5044213" cy="24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79A0A1B-451D-440C-86E9-AF81E713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5" y="516351"/>
            <a:ext cx="5196897" cy="2819316"/>
          </a:xfrm>
          <a:prstGeom prst="rect">
            <a:avLst/>
          </a:prstGeom>
        </p:spPr>
      </p:pic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AFB41DE-66CB-4602-8693-932970FBC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9" y="516351"/>
            <a:ext cx="5125047" cy="278033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2752DA-1B4E-478D-B763-B3556DE2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49" y="4049485"/>
            <a:ext cx="10459319" cy="18832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87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A4E5645-293F-4F8D-B3C9-F181A6E4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995" y="1065428"/>
            <a:ext cx="4483125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15C8C3B-24E9-4E7F-88BB-D4A90C37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1" y="934782"/>
            <a:ext cx="6612856" cy="46289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C17D4B-990F-48EC-A8ED-BCFA99C4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2302" y="2530136"/>
            <a:ext cx="3575737" cy="2863156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datapoint = 1</a:t>
            </a: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830088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FF43A95-D55B-45D3-B6B6-69E21F0D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1221845"/>
            <a:ext cx="4041058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 descr="Ảnh có chứa văn bản, ký hiệu, ảnh chụp màn hình&#10;&#10;Mô tả được tạo tự động">
            <a:extLst>
              <a:ext uri="{FF2B5EF4-FFF2-40B4-BE49-F238E27FC236}">
                <a16:creationId xmlns:a16="http://schemas.microsoft.com/office/drawing/2014/main" id="{00D86767-564E-4B87-8981-5DB5FA73F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71" y="643465"/>
            <a:ext cx="5222464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713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A20CE5A9-AAF9-4BA8-87E8-1439027E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9B56D904-48BB-4249-8449-AEFC0346B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860945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7633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D647AD4-3215-4E48-A414-8D032FCE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7" y="749452"/>
            <a:ext cx="4136123" cy="108093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5DE4CCD-17C3-4EF2-AF0F-7CDDEA5DE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194807"/>
            <a:ext cx="4554244" cy="59593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tỉa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3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F83455F-B419-405F-AEE0-74DD112C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69" y="955591"/>
            <a:ext cx="5533076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8158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E4CFE49-5418-483A-894D-CD3EE976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Pre-pruning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676A270-3696-4310-BCB2-88BB4ED17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ngăn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</a:t>
            </a:r>
          </a:p>
          <a:p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sâu: </a:t>
            </a:r>
          </a:p>
          <a:p>
            <a:pPr lvl="2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1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sâu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1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khi chia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1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cây.</a:t>
            </a:r>
          </a:p>
        </p:txBody>
      </p:sp>
    </p:spTree>
    <p:extLst>
      <p:ext uri="{BB962C8B-B14F-4D97-AF65-F5344CB8AC3E}">
        <p14:creationId xmlns:p14="http://schemas.microsoft.com/office/powerpoint/2010/main" val="9031745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5395EF-DF43-4633-A649-8F3F8A0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25" y="1097667"/>
            <a:ext cx="8749768" cy="10809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Cost Complexity Pruning (MCCP)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8513C2B-02B6-43A1-A531-A0243662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0157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=R(T) +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R(T)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cây: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R(T)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SSR/MSE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R(T)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cost-complexity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9C1ACB8E-5705-498C-9B9D-8A23BA747A2F}"/>
              </a:ext>
            </a:extLst>
          </p:cNvPr>
          <p:cNvSpPr txBox="1">
            <a:spLocks/>
          </p:cNvSpPr>
          <p:nvPr/>
        </p:nvSpPr>
        <p:spPr>
          <a:xfrm>
            <a:off x="0" y="42479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Post-pruning</a:t>
            </a:r>
          </a:p>
        </p:txBody>
      </p:sp>
    </p:spTree>
    <p:extLst>
      <p:ext uri="{BB962C8B-B14F-4D97-AF65-F5344CB8AC3E}">
        <p14:creationId xmlns:p14="http://schemas.microsoft.com/office/powerpoint/2010/main" val="16143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B47A8CF-03C8-45CD-B0D2-AA725275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0EB0CF7-7119-4ABF-BA86-47BA88D1C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r="4" b="2909"/>
          <a:stretch/>
        </p:blipFill>
        <p:spPr>
          <a:xfrm>
            <a:off x="308377" y="2587398"/>
            <a:ext cx="5490218" cy="329901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3E7A473-BA9A-4437-8C7B-5D06BA0298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898"/>
          <a:stretch/>
        </p:blipFill>
        <p:spPr>
          <a:xfrm>
            <a:off x="6208190" y="2587398"/>
            <a:ext cx="5675433" cy="329901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2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83402F1-23FD-4472-80BD-DC10220E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Tính R(T) cho cây đó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E57E0601-868B-4D7D-9F22-DF147613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63663"/>
            <a:ext cx="4616874" cy="3578076"/>
          </a:xfrm>
          <a:prstGeom prst="rect">
            <a:avLst/>
          </a:prstGeom>
        </p:spPr>
      </p:pic>
      <p:pic>
        <p:nvPicPr>
          <p:cNvPr id="7" name="Hình ảnh 6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A3946938-8859-49E1-9CA0-9D7BB396A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6" y="948337"/>
            <a:ext cx="4616874" cy="32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7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403504E-3266-4665-8882-C16B1792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1" y="523781"/>
            <a:ext cx="10571054" cy="8124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01CE07B3-9A63-4F6A-9FC0-4621A920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29" y="1828800"/>
            <a:ext cx="7943796" cy="4663440"/>
          </a:xfrm>
        </p:spPr>
      </p:pic>
    </p:spTree>
    <p:extLst>
      <p:ext uri="{BB962C8B-B14F-4D97-AF65-F5344CB8AC3E}">
        <p14:creationId xmlns:p14="http://schemas.microsoft.com/office/powerpoint/2010/main" val="31664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5099740-E326-49F3-9C7D-BCAD08E2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54" y="1358719"/>
            <a:ext cx="4757582" cy="10231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954F6-B06F-4543-BFD3-31E45F2F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7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hỗ dành sẵn cho Nội dung 4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E74438DB-5EEF-4D0F-8801-CEDEFF85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50" y="813250"/>
            <a:ext cx="2806716" cy="195066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51627FE-86EE-4CD2-8738-D680A8C7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4" y="756440"/>
            <a:ext cx="2799034" cy="2064287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326C5A4A-7931-4200-83D2-C14B06388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49" y="4151392"/>
            <a:ext cx="2806716" cy="182671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4EA17EB-2A07-4819-90C0-B8DB4104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3" y="4032721"/>
            <a:ext cx="2799034" cy="206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93F738-736E-44EB-A219-D53DF2C9246B}"/>
              </a:ext>
            </a:extLst>
          </p:cNvPr>
          <p:cNvSpPr txBox="1"/>
          <p:nvPr/>
        </p:nvSpPr>
        <p:spPr>
          <a:xfrm>
            <a:off x="438548" y="3078614"/>
            <a:ext cx="4720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node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5FE834C-5943-44D2-9AA6-C01B6FF4B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101597"/>
            <a:ext cx="6616823" cy="46483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84F6BC3-AE8C-49B0-BCAA-F5F7C1F2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207" y="1908699"/>
            <a:ext cx="4173793" cy="13649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Score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êu đề 1">
            <a:extLst>
              <a:ext uri="{FF2B5EF4-FFF2-40B4-BE49-F238E27FC236}">
                <a16:creationId xmlns:a16="http://schemas.microsoft.com/office/drawing/2014/main" id="{CA714BA6-20DC-4676-A061-4230166B7EBE}"/>
              </a:ext>
            </a:extLst>
          </p:cNvPr>
          <p:cNvSpPr txBox="1">
            <a:spLocks/>
          </p:cNvSpPr>
          <p:nvPr/>
        </p:nvSpPr>
        <p:spPr>
          <a:xfrm>
            <a:off x="8018207" y="3273640"/>
            <a:ext cx="4197467" cy="13649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Score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5095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FF4FB4-2AD4-4E8A-A4D1-1CC839D9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AFB38EC-5B5C-45E2-A225-25A8144E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4" y="3099457"/>
            <a:ext cx="10677832" cy="2244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Cây quyết định dễ hiểu</a:t>
            </a:r>
            <a:r>
              <a:rPr lang="vi-V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Việc chuẩn bị dữ liệu cho một cây quyết định là cơ bản</a:t>
            </a:r>
            <a:r>
              <a:rPr lang="vi-VN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Có thể thẩm định một mô hình bằng các kiểm tra thống kê.</a:t>
            </a:r>
            <a:r>
              <a:rPr lang="vi-VN" dirty="0"/>
              <a:t> 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Cây quyết định có thể xử lý tốt một lượng dữ liệu lớn trong thời gian ngắn</a:t>
            </a:r>
            <a:r>
              <a:rPr lang="vi-VN" dirty="0"/>
              <a:t>.</a:t>
            </a:r>
            <a:endParaRPr lang="en-US" dirty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197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987715-AB8A-4D12-BB9A-CF74625F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B7405D9-192A-4275-934F-BB7D4AAE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0" y="3205001"/>
            <a:ext cx="10511160" cy="16599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 err="1"/>
              <a:t>Khó</a:t>
            </a:r>
            <a:r>
              <a:rPr lang="vi-VN" b="1" dirty="0"/>
              <a:t> </a:t>
            </a:r>
            <a:r>
              <a:rPr lang="vi-VN" b="1" dirty="0" err="1"/>
              <a:t>giải</a:t>
            </a:r>
            <a:r>
              <a:rPr lang="vi-VN" b="1" dirty="0"/>
              <a:t> </a:t>
            </a:r>
            <a:r>
              <a:rPr lang="vi-VN" b="1" dirty="0" err="1"/>
              <a:t>quyết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những</a:t>
            </a:r>
            <a:r>
              <a:rPr lang="vi-VN" b="1" dirty="0"/>
              <a:t> </a:t>
            </a:r>
            <a:r>
              <a:rPr lang="vi-VN" b="1" dirty="0" err="1"/>
              <a:t>vấn</a:t>
            </a:r>
            <a:r>
              <a:rPr lang="vi-VN" b="1" dirty="0"/>
              <a:t> </a:t>
            </a:r>
            <a:r>
              <a:rPr lang="vi-VN" b="1" dirty="0" err="1"/>
              <a:t>đề</a:t>
            </a:r>
            <a:r>
              <a:rPr lang="vi-VN" b="1" dirty="0"/>
              <a:t>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dữ</a:t>
            </a:r>
            <a:r>
              <a:rPr lang="vi-VN" b="1" dirty="0"/>
              <a:t> </a:t>
            </a:r>
            <a:r>
              <a:rPr lang="vi-VN" b="1" dirty="0" err="1"/>
              <a:t>liệu</a:t>
            </a:r>
            <a:r>
              <a:rPr lang="vi-VN" b="1" dirty="0"/>
              <a:t> </a:t>
            </a:r>
            <a:r>
              <a:rPr lang="vi-VN" b="1" dirty="0" err="1"/>
              <a:t>phụ</a:t>
            </a:r>
            <a:r>
              <a:rPr lang="vi-VN" b="1" dirty="0"/>
              <a:t> </a:t>
            </a:r>
            <a:r>
              <a:rPr lang="vi-VN" b="1" dirty="0" err="1"/>
              <a:t>thuộc</a:t>
            </a:r>
            <a:r>
              <a:rPr lang="vi-VN" b="1" dirty="0"/>
              <a:t> </a:t>
            </a:r>
            <a:r>
              <a:rPr lang="vi-VN" b="1" dirty="0" err="1"/>
              <a:t>thời</a:t>
            </a:r>
            <a:r>
              <a:rPr lang="vi-VN" b="1" dirty="0"/>
              <a:t> gian liên </a:t>
            </a:r>
            <a:r>
              <a:rPr lang="vi-VN" b="1" dirty="0" err="1"/>
              <a:t>tục</a:t>
            </a:r>
            <a:r>
              <a:rPr lang="en-US" b="1" dirty="0"/>
              <a:t>.</a:t>
            </a:r>
            <a:endParaRPr lang="vi-VN" b="1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 err="1"/>
              <a:t>Dễ</a:t>
            </a:r>
            <a:r>
              <a:rPr lang="vi-VN" b="1" dirty="0"/>
              <a:t> </a:t>
            </a:r>
            <a:r>
              <a:rPr lang="vi-VN" b="1" dirty="0" err="1"/>
              <a:t>xảy</a:t>
            </a:r>
            <a:r>
              <a:rPr lang="vi-VN" b="1" dirty="0"/>
              <a:t> ra </a:t>
            </a:r>
            <a:r>
              <a:rPr lang="vi-VN" b="1" dirty="0" err="1"/>
              <a:t>lỗi</a:t>
            </a:r>
            <a:r>
              <a:rPr lang="vi-VN" b="1" dirty="0"/>
              <a:t> khi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quá</a:t>
            </a:r>
            <a:r>
              <a:rPr lang="vi-VN" b="1" dirty="0"/>
              <a:t> </a:t>
            </a:r>
            <a:r>
              <a:rPr lang="vi-VN" b="1" dirty="0" err="1"/>
              <a:t>nhiều</a:t>
            </a:r>
            <a:r>
              <a:rPr lang="vi-VN" b="1" dirty="0"/>
              <a:t> </a:t>
            </a:r>
            <a:r>
              <a:rPr lang="vi-VN" b="1" dirty="0" err="1"/>
              <a:t>lớp</a:t>
            </a:r>
            <a:r>
              <a:rPr lang="en-US" b="1" dirty="0"/>
              <a:t>.</a:t>
            </a:r>
            <a:endParaRPr lang="vi-VN" b="1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Chi phí tính toán để xây dựng mô hình cây quyết định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b="1" dirty="0"/>
              <a:t>.</a:t>
            </a:r>
            <a:endParaRPr lang="vi-VN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971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1B3FF110-C640-43E6-AC44-82F16B99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What is Decision Tree???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hỗ dành sẵn cho Nội dung 4">
            <a:extLst>
              <a:ext uri="{FF2B5EF4-FFF2-40B4-BE49-F238E27FC236}">
                <a16:creationId xmlns:a16="http://schemas.microsoft.com/office/drawing/2014/main" id="{9FD335F0-B7A7-46E8-9851-2FAFDB45A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677332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5567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E76555B-D949-469E-9AB5-4FE92FE21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072" y="1635711"/>
            <a:ext cx="7936637" cy="7102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/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421967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E8DBFF80-4E2B-4D46-A58F-863D39E5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72266">
            <a:off x="823789" y="810535"/>
            <a:ext cx="6139603" cy="4742315"/>
          </a:xfrm>
          <a:prstGeom prst="rect">
            <a:avLst/>
          </a:prstGeom>
        </p:spPr>
      </p:pic>
      <p:sp>
        <p:nvSpPr>
          <p:cNvPr id="4" name="Tiêu đề 3">
            <a:extLst>
              <a:ext uri="{FF2B5EF4-FFF2-40B4-BE49-F238E27FC236}">
                <a16:creationId xmlns:a16="http://schemas.microsoft.com/office/drawing/2014/main" id="{A1ACA97E-0CB7-4EBF-ACB2-F6D5CE82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Structure of a Decision Tree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806BF7-40E1-479E-BF02-0204A05EC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448050" cy="322605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node: node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root node (node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node: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internal node.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743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CEEE265-09BD-4556-90CC-8CFE25A4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does it work?</a:t>
            </a: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2166A3B7-2279-491D-BC7A-24056FFE7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11200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46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F04A3E2-CC07-4C37-B7F8-BCD37F5A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build a Classification decision tree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15BAA9-8E9C-45C2-B5F2-C4ADE9E6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28" y="1536906"/>
            <a:ext cx="5838548" cy="14981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xây dựng cây chúng ta cần quan tâm đến feature nào là tốt nhất để đưa vào mô hình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6EF915C-B8EA-4229-B0CD-1FC33515B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666707"/>
            <a:ext cx="5012266" cy="35603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49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2E66A6-1075-4A3E-AD4E-1C5C50A3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Entropy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5EF84F-F4E6-45A3-BEE4-80B1B17A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132080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085A39DF-AAD9-4EAF-B229-8F460648E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6" y="1126061"/>
            <a:ext cx="5712451" cy="1568824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51B400B-7587-4D0F-AB50-F1C937F3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36" y="2694885"/>
            <a:ext cx="571245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58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33F395C-6C11-45A4-B444-1DD119D9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31" y="304800"/>
            <a:ext cx="4836181" cy="406239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50DF0B0-5DF7-4C1D-A501-4FBD441F8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6" y="304800"/>
            <a:ext cx="4412565" cy="4313283"/>
          </a:xfrm>
          <a:prstGeom prst="rect">
            <a:avLst/>
          </a:prstGeom>
        </p:spPr>
      </p:pic>
      <p:sp>
        <p:nvSpPr>
          <p:cNvPr id="6" name="AutoShape 2" descr="Untitled">
            <a:extLst>
              <a:ext uri="{FF2B5EF4-FFF2-40B4-BE49-F238E27FC236}">
                <a16:creationId xmlns:a16="http://schemas.microsoft.com/office/drawing/2014/main" id="{FF2D2CA8-57D9-4FFE-8C82-B776B19240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3" descr="Untitled">
            <a:extLst>
              <a:ext uri="{FF2B5EF4-FFF2-40B4-BE49-F238E27FC236}">
                <a16:creationId xmlns:a16="http://schemas.microsoft.com/office/drawing/2014/main" id="{0627A75D-9505-444C-9800-6288404D39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164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0173A6-AAD4-4504-B59A-C25A2E4E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3183974" cy="13208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Gini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84B5A738-EE45-4C05-B05F-9586B668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71716"/>
            <a:ext cx="5421162" cy="185829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5661262-4790-431D-ACC7-462F45BC8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" y="3285203"/>
            <a:ext cx="5418668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F0ECA9-A3A5-42C9-9032-F1302B0C3672}"/>
                  </a:ext>
                </a:extLst>
              </p14:cNvPr>
              <p14:cNvContentPartPr/>
              <p14:nvPr/>
            </p14:nvContentPartPr>
            <p14:xfrm>
              <a:off x="6832440" y="34862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F0ECA9-A3A5-42C9-9032-F1302B0C36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3080" y="3476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FB5AC06-D4F9-48B0-9B21-5C7D4C9C6222}"/>
              </a:ext>
            </a:extLst>
          </p:cNvPr>
          <p:cNvSpPr txBox="1">
            <a:spLocks/>
          </p:cNvSpPr>
          <p:nvPr/>
        </p:nvSpPr>
        <p:spPr>
          <a:xfrm>
            <a:off x="677333" y="4320527"/>
            <a:ext cx="8407325" cy="797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 nhiên khi có gini | entropy ta chỉ mới biết data sau khi chia có tốt không mà thôi chứ chưa biết chắc rằng feature t dùng để chia có tốt không.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D43DD-DDC2-45F6-8C55-E0BEDDD1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8679AC0A-5166-4486-B4A9-EFD63C6E3B59}"/>
              </a:ext>
            </a:extLst>
          </p:cNvPr>
          <p:cNvSpPr txBox="1">
            <a:spLocks/>
          </p:cNvSpPr>
          <p:nvPr/>
        </p:nvSpPr>
        <p:spPr>
          <a:xfrm>
            <a:off x="6414507" y="2050344"/>
            <a:ext cx="2930517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</a:t>
            </a:r>
          </a:p>
        </p:txBody>
      </p:sp>
    </p:spTree>
    <p:extLst>
      <p:ext uri="{BB962C8B-B14F-4D97-AF65-F5344CB8AC3E}">
        <p14:creationId xmlns:p14="http://schemas.microsoft.com/office/powerpoint/2010/main" val="72703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StreetscapeVTI">
  <a:themeElements>
    <a:clrScheme name="AnalogousFromLightSeed_2SEEDS">
      <a:dk1>
        <a:srgbClr val="000000"/>
      </a:dk1>
      <a:lt1>
        <a:srgbClr val="FFFFFF"/>
      </a:lt1>
      <a:dk2>
        <a:srgbClr val="22283B"/>
      </a:dk2>
      <a:lt2>
        <a:srgbClr val="E2E2E8"/>
      </a:lt2>
      <a:accent1>
        <a:srgbClr val="A1A571"/>
      </a:accent1>
      <a:accent2>
        <a:srgbClr val="AF9F7E"/>
      </a:accent2>
      <a:accent3>
        <a:srgbClr val="93A77F"/>
      </a:accent3>
      <a:accent4>
        <a:srgbClr val="7FA0BA"/>
      </a:accent4>
      <a:accent5>
        <a:srgbClr val="969DC6"/>
      </a:accent5>
      <a:accent6>
        <a:srgbClr val="8E7FBA"/>
      </a:accent6>
      <a:hlink>
        <a:srgbClr val="6F69AE"/>
      </a:hlink>
      <a:folHlink>
        <a:srgbClr val="7F7F7F"/>
      </a:folHlink>
    </a:clrScheme>
    <a:fontScheme name="Street">
      <a:majorFont>
        <a:latin typeface="Source Sans Pro Black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Không thể thiếu">
  <a:themeElements>
    <a:clrScheme name="Không thể thiếu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Không thể thiếu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hông thể thiếu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Phương diện">
  <a:themeElements>
    <a:clrScheme name="Phương diệ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Phương diện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hương diệ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Kiểu vân gỗ">
  <a:themeElements>
    <a:clrScheme name="Kiểu vân g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Kiểu vân g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Kiểu vân g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Châm ngôn">
  <a:themeElements>
    <a:clrScheme name="Châm ngô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hâm ngô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hâm ngôn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6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7.xml><?xml version="1.0" encoding="utf-8"?>
<a:theme xmlns:a="http://schemas.openxmlformats.org/drawingml/2006/main" name="Cảnh quan">
  <a:themeElements>
    <a:clrScheme name="Cảnh quan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ảnh quan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ảnh quan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8.xml><?xml version="1.0" encoding="utf-8"?>
<a:theme xmlns:a="http://schemas.openxmlformats.org/drawingml/2006/main" name="Hữu cơ">
  <a:themeElements>
    <a:clrScheme name="Hữu cơ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Hữu cơ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ữu cơ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978</Words>
  <Application>Microsoft Office PowerPoint</Application>
  <PresentationFormat>Widescreen</PresentationFormat>
  <Paragraphs>98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60" baseType="lpstr">
      <vt:lpstr>Arial</vt:lpstr>
      <vt:lpstr>Calibri</vt:lpstr>
      <vt:lpstr>Candara</vt:lpstr>
      <vt:lpstr>Century Gothic</vt:lpstr>
      <vt:lpstr>Century Schoolbook</vt:lpstr>
      <vt:lpstr>Consolas</vt:lpstr>
      <vt:lpstr>Garamond</vt:lpstr>
      <vt:lpstr>Rockwell</vt:lpstr>
      <vt:lpstr>Rockwell (Body)</vt:lpstr>
      <vt:lpstr>Rockwell Condensed</vt:lpstr>
      <vt:lpstr>Rockwell Extra Bold</vt:lpstr>
      <vt:lpstr>Source Sans Pro Black</vt:lpstr>
      <vt:lpstr>Tahoma</vt:lpstr>
      <vt:lpstr>Tempus Sans ITC</vt:lpstr>
      <vt:lpstr>Times New Roman</vt:lpstr>
      <vt:lpstr>Trebuchet MS</vt:lpstr>
      <vt:lpstr>Tw Cen MT</vt:lpstr>
      <vt:lpstr>Tw Cen MT Condensed</vt:lpstr>
      <vt:lpstr>Verdana</vt:lpstr>
      <vt:lpstr>Wingdings</vt:lpstr>
      <vt:lpstr>Wingdings 2</vt:lpstr>
      <vt:lpstr>Wingdings 3</vt:lpstr>
      <vt:lpstr>StreetscapeVTI</vt:lpstr>
      <vt:lpstr>Không thể thiếu</vt:lpstr>
      <vt:lpstr>Phương diện</vt:lpstr>
      <vt:lpstr>Kiểu vân gỗ</vt:lpstr>
      <vt:lpstr>Châm ngôn</vt:lpstr>
      <vt:lpstr>Berlin</vt:lpstr>
      <vt:lpstr>Cảnh quan</vt:lpstr>
      <vt:lpstr>Hữu cơ</vt:lpstr>
      <vt:lpstr>Decision Tree</vt:lpstr>
      <vt:lpstr>Team members</vt:lpstr>
      <vt:lpstr>What is Decision Tree???</vt:lpstr>
      <vt:lpstr>Structure of a Decision Tree</vt:lpstr>
      <vt:lpstr>How does it work?</vt:lpstr>
      <vt:lpstr>How to build a Classification decision tree</vt:lpstr>
      <vt:lpstr>Cách tính Entropy</vt:lpstr>
      <vt:lpstr>PowerPoint Presentation</vt:lpstr>
      <vt:lpstr>Cách tính Gini</vt:lpstr>
      <vt:lpstr>Information Gain</vt:lpstr>
      <vt:lpstr>Ví dụ</vt:lpstr>
      <vt:lpstr>Các bước xây dựng</vt:lpstr>
      <vt:lpstr>PowerPoint Presentation</vt:lpstr>
      <vt:lpstr>How to build a regression decision tree?</vt:lpstr>
      <vt:lpstr>Tìm điều kiện cho feature sao cho tốt nhất</vt:lpstr>
      <vt:lpstr>Tính tổng SSR của label từng datapoint so với label trung bình của mỗi nhánh</vt:lpstr>
      <vt:lpstr>PowerPoint Presentation</vt:lpstr>
      <vt:lpstr>Lặp lại bước đầu tiên và dừng khi</vt:lpstr>
      <vt:lpstr>Chọn feature có SSR nhỏ nhất để làm node chính thức và chia data theo node đó</vt:lpstr>
      <vt:lpstr>OVERFIT</vt:lpstr>
      <vt:lpstr>Pre-pruning</vt:lpstr>
      <vt:lpstr>Minimum Cost Complexity Pruning (MCCP)</vt:lpstr>
      <vt:lpstr>Các bước thực hiện</vt:lpstr>
      <vt:lpstr>2. Tính R(T) cho cây đó</vt:lpstr>
      <vt:lpstr>3. Cắt tỉa lá tạo thành 1 cây mới</vt:lpstr>
      <vt:lpstr>4. Lặp lại bước 2 cho cây mới xây xong</vt:lpstr>
      <vt:lpstr>5. Tính Tree Score cho các cây</vt:lpstr>
      <vt:lpstr>Ưu điểm</vt:lpstr>
      <vt:lpstr>Nhược điểm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Quốc Thịnh Bùi</dc:creator>
  <cp:lastModifiedBy>Nguyễn Huỳnh Hải Đăng</cp:lastModifiedBy>
  <cp:revision>33</cp:revision>
  <dcterms:created xsi:type="dcterms:W3CDTF">2021-12-17T07:52:14Z</dcterms:created>
  <dcterms:modified xsi:type="dcterms:W3CDTF">2021-12-28T16:01:02Z</dcterms:modified>
</cp:coreProperties>
</file>